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40" r:id="rId4"/>
    <p:sldMasterId id="2147484245" r:id="rId5"/>
    <p:sldMasterId id="2147484266" r:id="rId6"/>
    <p:sldMasterId id="2147484430" r:id="rId7"/>
    <p:sldMasterId id="2147484465" r:id="rId8"/>
    <p:sldMasterId id="2147484493" r:id="rId9"/>
    <p:sldMasterId id="2147484522" r:id="rId10"/>
    <p:sldMasterId id="2147484548" r:id="rId11"/>
  </p:sldMasterIdLst>
  <p:notesMasterIdLst>
    <p:notesMasterId r:id="rId16"/>
  </p:notesMasterIdLst>
  <p:handoutMasterIdLst>
    <p:handoutMasterId r:id="rId17"/>
  </p:handoutMasterIdLst>
  <p:sldIdLst>
    <p:sldId id="1411" r:id="rId12"/>
    <p:sldId id="1403" r:id="rId13"/>
    <p:sldId id="1412" r:id="rId14"/>
    <p:sldId id="1413" r:id="rId15"/>
  </p:sldIdLst>
  <p:sldSz cx="9144000" cy="5143500" type="screen16x9"/>
  <p:notesSz cx="6858000" cy="9144000"/>
  <p:defaultTextStyle>
    <a:defPPr>
      <a:defRPr lang="en-US"/>
    </a:defPPr>
    <a:lvl1pPr marL="0" algn="l" defTabSz="684349" rtl="0" eaLnBrk="1" latinLnBrk="0" hangingPunct="1">
      <a:defRPr sz="1300" kern="1200">
        <a:solidFill>
          <a:schemeClr val="tx1"/>
        </a:solidFill>
        <a:latin typeface="+mn-lt"/>
        <a:ea typeface="+mn-ea"/>
        <a:cs typeface="+mn-cs"/>
      </a:defRPr>
    </a:lvl1pPr>
    <a:lvl2pPr marL="342172" algn="l" defTabSz="684349" rtl="0" eaLnBrk="1" latinLnBrk="0" hangingPunct="1">
      <a:defRPr sz="1300" kern="1200">
        <a:solidFill>
          <a:schemeClr val="tx1"/>
        </a:solidFill>
        <a:latin typeface="+mn-lt"/>
        <a:ea typeface="+mn-ea"/>
        <a:cs typeface="+mn-cs"/>
      </a:defRPr>
    </a:lvl2pPr>
    <a:lvl3pPr marL="684349" algn="l" defTabSz="684349" rtl="0" eaLnBrk="1" latinLnBrk="0" hangingPunct="1">
      <a:defRPr sz="1300" kern="1200">
        <a:solidFill>
          <a:schemeClr val="tx1"/>
        </a:solidFill>
        <a:latin typeface="+mn-lt"/>
        <a:ea typeface="+mn-ea"/>
        <a:cs typeface="+mn-cs"/>
      </a:defRPr>
    </a:lvl3pPr>
    <a:lvl4pPr marL="1026526" algn="l" defTabSz="684349" rtl="0" eaLnBrk="1" latinLnBrk="0" hangingPunct="1">
      <a:defRPr sz="1300" kern="1200">
        <a:solidFill>
          <a:schemeClr val="tx1"/>
        </a:solidFill>
        <a:latin typeface="+mn-lt"/>
        <a:ea typeface="+mn-ea"/>
        <a:cs typeface="+mn-cs"/>
      </a:defRPr>
    </a:lvl4pPr>
    <a:lvl5pPr marL="1368702" algn="l" defTabSz="684349" rtl="0" eaLnBrk="1" latinLnBrk="0" hangingPunct="1">
      <a:defRPr sz="1300" kern="1200">
        <a:solidFill>
          <a:schemeClr val="tx1"/>
        </a:solidFill>
        <a:latin typeface="+mn-lt"/>
        <a:ea typeface="+mn-ea"/>
        <a:cs typeface="+mn-cs"/>
      </a:defRPr>
    </a:lvl5pPr>
    <a:lvl6pPr marL="1710874" algn="l" defTabSz="684349" rtl="0" eaLnBrk="1" latinLnBrk="0" hangingPunct="1">
      <a:defRPr sz="1300" kern="1200">
        <a:solidFill>
          <a:schemeClr val="tx1"/>
        </a:solidFill>
        <a:latin typeface="+mn-lt"/>
        <a:ea typeface="+mn-ea"/>
        <a:cs typeface="+mn-cs"/>
      </a:defRPr>
    </a:lvl6pPr>
    <a:lvl7pPr marL="2053045" algn="l" defTabSz="684349" rtl="0" eaLnBrk="1" latinLnBrk="0" hangingPunct="1">
      <a:defRPr sz="1300" kern="1200">
        <a:solidFill>
          <a:schemeClr val="tx1"/>
        </a:solidFill>
        <a:latin typeface="+mn-lt"/>
        <a:ea typeface="+mn-ea"/>
        <a:cs typeface="+mn-cs"/>
      </a:defRPr>
    </a:lvl7pPr>
    <a:lvl8pPr marL="2395221" algn="l" defTabSz="684349" rtl="0" eaLnBrk="1" latinLnBrk="0" hangingPunct="1">
      <a:defRPr sz="1300" kern="1200">
        <a:solidFill>
          <a:schemeClr val="tx1"/>
        </a:solidFill>
        <a:latin typeface="+mn-lt"/>
        <a:ea typeface="+mn-ea"/>
        <a:cs typeface="+mn-cs"/>
      </a:defRPr>
    </a:lvl8pPr>
    <a:lvl9pPr marL="2737399" algn="l" defTabSz="684349" rtl="0" eaLnBrk="1" latinLnBrk="0" hangingPunct="1">
      <a:defRPr sz="1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Bigelow" initials="MB" lastIdx="20" clrIdx="3">
    <p:extLst>
      <p:ext uri="{19B8F6BF-5375-455C-9EA6-DF929625EA0E}">
        <p15:presenceInfo xmlns:p15="http://schemas.microsoft.com/office/powerpoint/2012/main" userId="Mary Bigelow" providerId="None"/>
      </p:ext>
    </p:extLst>
  </p:cmAuthor>
  <p:cmAuthor id="6" name="Kaylee McAvoy" initials="KM" lastIdx="6" clrIdx="2">
    <p:extLst>
      <p:ext uri="{19B8F6BF-5375-455C-9EA6-DF929625EA0E}">
        <p15:presenceInfo xmlns:p15="http://schemas.microsoft.com/office/powerpoint/2012/main" userId="S-1-5-21-383413107-1061881802-891584314-468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5C2D91"/>
    <a:srgbClr val="FFFFFF"/>
    <a:srgbClr val="000000"/>
    <a:srgbClr val="505050"/>
    <a:srgbClr val="D2D2D2"/>
    <a:srgbClr val="BAD80A"/>
    <a:srgbClr val="7FBA00"/>
    <a:srgbClr val="FFB900"/>
    <a:srgbClr val="DC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5373" autoAdjust="0"/>
  </p:normalViewPr>
  <p:slideViewPr>
    <p:cSldViewPr snapToObjects="1">
      <p:cViewPr varScale="1">
        <p:scale>
          <a:sx n="203" d="100"/>
          <a:sy n="203" d="100"/>
        </p:scale>
        <p:origin x="144" y="714"/>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Objects="1" showGuide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5" Type="http://schemas.openxmlformats.org/officeDocument/2006/relationships/slideMaster" Target="slideMasters/slideMaster2.xml"/><Relationship Id="rId15" Type="http://schemas.openxmlformats.org/officeDocument/2006/relationships/slide" Target="slides/slide4.xml"/><Relationship Id="rId10" Type="http://schemas.openxmlformats.org/officeDocument/2006/relationships/slideMaster" Target="slideMasters/slideMaster7.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2/14/2019</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2/14/2019</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684349" rtl="0" eaLnBrk="1" latinLnBrk="0" hangingPunct="1">
      <a:lnSpc>
        <a:spcPct val="90000"/>
      </a:lnSpc>
      <a:spcAft>
        <a:spcPts val="250"/>
      </a:spcAft>
      <a:defRPr sz="700" kern="1200">
        <a:solidFill>
          <a:schemeClr val="tx1"/>
        </a:solidFill>
        <a:latin typeface="Segoe UI Light" pitchFamily="34" charset="0"/>
        <a:ea typeface="+mn-ea"/>
        <a:cs typeface="+mn-cs"/>
      </a:defRPr>
    </a:lvl1pPr>
    <a:lvl2pPr marL="159405" indent="-79209" algn="l" defTabSz="684349" rtl="0" eaLnBrk="1" latinLnBrk="0" hangingPunct="1">
      <a:lnSpc>
        <a:spcPct val="90000"/>
      </a:lnSpc>
      <a:spcAft>
        <a:spcPts val="250"/>
      </a:spcAft>
      <a:buFont typeface="Arial" pitchFamily="34" charset="0"/>
      <a:buChar char="•"/>
      <a:defRPr sz="700" kern="1200">
        <a:solidFill>
          <a:schemeClr val="tx1"/>
        </a:solidFill>
        <a:latin typeface="Segoe UI Light" pitchFamily="34" charset="0"/>
        <a:ea typeface="+mn-ea"/>
        <a:cs typeface="+mn-cs"/>
      </a:defRPr>
    </a:lvl2pPr>
    <a:lvl3pPr marL="245544" indent="-86139" algn="l" defTabSz="684349" rtl="0" eaLnBrk="1" latinLnBrk="0" hangingPunct="1">
      <a:lnSpc>
        <a:spcPct val="90000"/>
      </a:lnSpc>
      <a:spcAft>
        <a:spcPts val="250"/>
      </a:spcAft>
      <a:buFont typeface="Arial" pitchFamily="34" charset="0"/>
      <a:buChar char="•"/>
      <a:defRPr sz="700" kern="1200">
        <a:solidFill>
          <a:schemeClr val="tx1"/>
        </a:solidFill>
        <a:latin typeface="Segoe UI Light" pitchFamily="34" charset="0"/>
        <a:ea typeface="+mn-ea"/>
        <a:cs typeface="+mn-cs"/>
      </a:defRPr>
    </a:lvl3pPr>
    <a:lvl4pPr marL="361379" indent="-109901" algn="l" defTabSz="684349" rtl="0" eaLnBrk="1" latinLnBrk="0" hangingPunct="1">
      <a:lnSpc>
        <a:spcPct val="90000"/>
      </a:lnSpc>
      <a:spcAft>
        <a:spcPts val="250"/>
      </a:spcAft>
      <a:buFont typeface="Arial" pitchFamily="34" charset="0"/>
      <a:buChar char="•"/>
      <a:defRPr sz="700" kern="1200">
        <a:solidFill>
          <a:schemeClr val="tx1"/>
        </a:solidFill>
        <a:latin typeface="Segoe UI Light" pitchFamily="34" charset="0"/>
        <a:ea typeface="+mn-ea"/>
        <a:cs typeface="+mn-cs"/>
      </a:defRPr>
    </a:lvl4pPr>
    <a:lvl5pPr marL="460391" indent="-86139" algn="l" defTabSz="684349" rtl="0" eaLnBrk="1" latinLnBrk="0" hangingPunct="1">
      <a:lnSpc>
        <a:spcPct val="90000"/>
      </a:lnSpc>
      <a:spcAft>
        <a:spcPts val="250"/>
      </a:spcAft>
      <a:buFont typeface="Arial" pitchFamily="34" charset="0"/>
      <a:buChar char="•"/>
      <a:defRPr sz="700" kern="1200">
        <a:solidFill>
          <a:schemeClr val="tx1"/>
        </a:solidFill>
        <a:latin typeface="Segoe UI Light" pitchFamily="34" charset="0"/>
        <a:ea typeface="+mn-ea"/>
        <a:cs typeface="+mn-cs"/>
      </a:defRPr>
    </a:lvl5pPr>
    <a:lvl6pPr marL="1710874" algn="l" defTabSz="684349" rtl="0" eaLnBrk="1" latinLnBrk="0" hangingPunct="1">
      <a:defRPr sz="900" kern="1200">
        <a:solidFill>
          <a:schemeClr val="tx1"/>
        </a:solidFill>
        <a:latin typeface="+mn-lt"/>
        <a:ea typeface="+mn-ea"/>
        <a:cs typeface="+mn-cs"/>
      </a:defRPr>
    </a:lvl6pPr>
    <a:lvl7pPr marL="2053045" algn="l" defTabSz="684349" rtl="0" eaLnBrk="1" latinLnBrk="0" hangingPunct="1">
      <a:defRPr sz="900" kern="1200">
        <a:solidFill>
          <a:schemeClr val="tx1"/>
        </a:solidFill>
        <a:latin typeface="+mn-lt"/>
        <a:ea typeface="+mn-ea"/>
        <a:cs typeface="+mn-cs"/>
      </a:defRPr>
    </a:lvl7pPr>
    <a:lvl8pPr marL="2395221" algn="l" defTabSz="684349" rtl="0" eaLnBrk="1" latinLnBrk="0" hangingPunct="1">
      <a:defRPr sz="900" kern="1200">
        <a:solidFill>
          <a:schemeClr val="tx1"/>
        </a:solidFill>
        <a:latin typeface="+mn-lt"/>
        <a:ea typeface="+mn-ea"/>
        <a:cs typeface="+mn-cs"/>
      </a:defRPr>
    </a:lvl8pPr>
    <a:lvl9pPr marL="2737399" algn="l" defTabSz="684349"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900" kern="1200" dirty="0">
                <a:solidFill>
                  <a:schemeClr val="tx1"/>
                </a:solidFill>
                <a:effectLst/>
                <a:latin typeface="Segoe UI Light" pitchFamily="34" charset="0"/>
                <a:ea typeface="+mn-ea"/>
                <a:cs typeface="+mn-cs"/>
              </a:rPr>
              <a:t>These applications work seamlessly together to manage specific business processes across, Sales, Customer Service, Field Service, Operations,</a:t>
            </a:r>
            <a:r>
              <a:rPr lang="en-US" sz="900" kern="1200" baseline="0" dirty="0">
                <a:solidFill>
                  <a:schemeClr val="tx1"/>
                </a:solidFill>
                <a:effectLst/>
                <a:latin typeface="Segoe UI Light" pitchFamily="34" charset="0"/>
                <a:ea typeface="+mn-ea"/>
                <a:cs typeface="+mn-cs"/>
              </a:rPr>
              <a:t> </a:t>
            </a:r>
            <a:r>
              <a:rPr lang="en-US" sz="900" kern="1200" dirty="0">
                <a:solidFill>
                  <a:schemeClr val="tx1"/>
                </a:solidFill>
                <a:effectLst/>
                <a:latin typeface="Segoe UI Light" pitchFamily="34" charset="0"/>
                <a:ea typeface="+mn-ea"/>
                <a:cs typeface="+mn-cs"/>
              </a:rPr>
              <a:t>Project Service Automation  and Marketing. </a:t>
            </a:r>
            <a:r>
              <a:rPr lang="en-US" sz="900" kern="1200" baseline="0" dirty="0">
                <a:solidFill>
                  <a:schemeClr val="tx1"/>
                </a:solidFill>
                <a:effectLst/>
                <a:latin typeface="Segoe UI Light" pitchFamily="34" charset="0"/>
                <a:ea typeface="+mn-ea"/>
                <a:cs typeface="+mn-cs"/>
              </a:rPr>
              <a:t> </a:t>
            </a:r>
            <a:r>
              <a:rPr lang="en-US" sz="900" kern="1200" dirty="0">
                <a:solidFill>
                  <a:schemeClr val="tx1"/>
                </a:solidFill>
                <a:effectLst/>
                <a:latin typeface="Segoe UI Light" pitchFamily="34" charset="0"/>
                <a:ea typeface="+mn-ea"/>
                <a:cs typeface="+mn-cs"/>
              </a:rPr>
              <a:t>S</a:t>
            </a:r>
            <a:r>
              <a:rPr lang="en-US" sz="900" kern="1200" baseline="0" dirty="0">
                <a:solidFill>
                  <a:schemeClr val="tx1"/>
                </a:solidFill>
                <a:effectLst/>
                <a:latin typeface="Segoe UI Light" pitchFamily="34" charset="0"/>
                <a:ea typeface="+mn-ea"/>
                <a:cs typeface="+mn-cs"/>
              </a:rPr>
              <a:t>pecifically on the </a:t>
            </a:r>
            <a:r>
              <a:rPr lang="en-US" sz="900" b="1" kern="1200" baseline="0" dirty="0">
                <a:solidFill>
                  <a:schemeClr val="tx1"/>
                </a:solidFill>
                <a:effectLst/>
                <a:latin typeface="Segoe UI Light" pitchFamily="34" charset="0"/>
                <a:ea typeface="+mn-ea"/>
                <a:cs typeface="+mn-cs"/>
              </a:rPr>
              <a:t>marketing front, we want to note out our recent announcement with Adobe</a:t>
            </a:r>
            <a:r>
              <a:rPr lang="en-US" sz="900" kern="1200" baseline="0" dirty="0">
                <a:solidFill>
                  <a:schemeClr val="tx1"/>
                </a:solidFill>
                <a:effectLst/>
                <a:latin typeface="Segoe UI Light" pitchFamily="34" charset="0"/>
                <a:ea typeface="+mn-ea"/>
                <a:cs typeface="+mn-cs"/>
              </a:rPr>
              <a:t>, that we are partnering with them to make </a:t>
            </a:r>
            <a:r>
              <a:rPr lang="en-US" sz="900" kern="1200" dirty="0">
                <a:solidFill>
                  <a:schemeClr val="tx1"/>
                </a:solidFill>
                <a:effectLst/>
                <a:latin typeface="Segoe UI Light" pitchFamily="34" charset="0"/>
                <a:ea typeface="+mn-ea"/>
                <a:cs typeface="+mn-cs"/>
              </a:rPr>
              <a:t>Adobe Marketing Cloud our preferred marketing service for Dynamics 365 for</a:t>
            </a:r>
            <a:r>
              <a:rPr lang="en-US" sz="900" kern="1200" baseline="0" dirty="0">
                <a:solidFill>
                  <a:schemeClr val="tx1"/>
                </a:solidFill>
                <a:effectLst/>
                <a:latin typeface="Segoe UI Light" pitchFamily="34" charset="0"/>
                <a:ea typeface="+mn-ea"/>
                <a:cs typeface="+mn-cs"/>
              </a:rPr>
              <a:t> the Enterprise Edition</a:t>
            </a:r>
            <a:r>
              <a:rPr lang="en-US" sz="900" kern="1200" dirty="0">
                <a:solidFill>
                  <a:schemeClr val="tx1"/>
                </a:solidFill>
                <a:effectLst/>
                <a:latin typeface="Segoe UI Light" pitchFamily="34" charset="0"/>
                <a:ea typeface="+mn-ea"/>
                <a:cs typeface="+mn-cs"/>
              </a:rPr>
              <a:t>.  This is exciting as we help businesses deliver compelling and personalized experiences through every phase of their customer relationships.    </a:t>
            </a:r>
            <a:endParaRPr lang="en-US" sz="900" dirty="0"/>
          </a:p>
          <a:p>
            <a:pPr marL="0" indent="0">
              <a:buFont typeface="Arial" panose="020B0604020202020204" pitchFamily="34" charset="0"/>
              <a:buNone/>
            </a:pPr>
            <a:endParaRPr lang="en-US" sz="900" dirty="0"/>
          </a:p>
          <a:p>
            <a:pPr marL="0" indent="0">
              <a:buFont typeface="Arial" panose="020B0604020202020204" pitchFamily="34" charset="0"/>
              <a:buNone/>
            </a:pPr>
            <a:r>
              <a:rPr lang="en-US" sz="900" dirty="0"/>
              <a:t>Now</a:t>
            </a:r>
            <a:r>
              <a:rPr lang="en-US" sz="900" baseline="0" dirty="0"/>
              <a:t> what </a:t>
            </a:r>
            <a:r>
              <a:rPr lang="en-US" sz="900" dirty="0"/>
              <a:t>makes Dynamics</a:t>
            </a:r>
            <a:r>
              <a:rPr lang="en-US" sz="900" baseline="0" dirty="0"/>
              <a:t> 365 unique is that it harnesses the power of One Microsoft. </a:t>
            </a:r>
            <a:r>
              <a:rPr lang="en-US" i="0" dirty="0"/>
              <a:t>Data has become the new currency, and organizations create and have access to more of it, and faster than ever before. The challenge is how to transform it into intelligence that generates action and drive outcomes. </a:t>
            </a:r>
            <a:r>
              <a:rPr lang="en-US" b="1" i="0" dirty="0"/>
              <a:t>Dynamics 365 will allow organizations to adopt individual business apps such as Marketing, Sales, Service and Operations, but as organizations adopt more of the apps, synergies will be unleashed in the form ‘Intelligent Business Processes’.  </a:t>
            </a:r>
            <a:r>
              <a:rPr lang="en-US" i="0" dirty="0"/>
              <a:t>This will help proactively guide employees &amp; customers to generate optimal outcomes.</a:t>
            </a:r>
          </a:p>
          <a:p>
            <a:r>
              <a:rPr lang="en-US" i="0" dirty="0"/>
              <a:t> </a:t>
            </a:r>
          </a:p>
          <a:p>
            <a:r>
              <a:rPr lang="en-US" i="0" dirty="0"/>
              <a:t>Take</a:t>
            </a:r>
            <a:r>
              <a:rPr lang="en-US" i="0" baseline="0" dirty="0"/>
              <a:t> </a:t>
            </a:r>
            <a:r>
              <a:rPr lang="en-US" i="0" dirty="0"/>
              <a:t>Project Service Automation as an example. Project teams can use it as standalone app in close alignment with Office 365, but when combined with Operations, the time and expense reports that project members submit, will automatically go to accounting, HR and Payroll systems, and Project Accounts will be automatically updated for Finance in the Operations App.</a:t>
            </a:r>
          </a:p>
          <a:p>
            <a:r>
              <a:rPr lang="en-US" i="0" dirty="0"/>
              <a:t> </a:t>
            </a:r>
          </a:p>
          <a:p>
            <a:r>
              <a:rPr lang="en-US" i="0" dirty="0"/>
              <a:t>It sounds basic… but the fact is that the classic delineation between CRM and ERP has created a separation in data and processes. Dynamics 365 breaks down this separation, and our business platform strategy together with CIT and IOT is centered on enabling this to new levels.</a:t>
            </a:r>
          </a:p>
          <a:p>
            <a:r>
              <a:rPr lang="en-US" dirty="0"/>
              <a:t> </a:t>
            </a:r>
          </a:p>
          <a:p>
            <a:pPr lvl="0"/>
            <a:endParaRPr lang="en-US" dirty="0"/>
          </a:p>
        </p:txBody>
      </p:sp>
      <p:sp>
        <p:nvSpPr>
          <p:cNvPr id="4" name="Header Placeholder 3"/>
          <p:cNvSpPr>
            <a:spLocks noGrp="1"/>
          </p:cNvSpPr>
          <p:nvPr>
            <p:ph type="hdr" sz="quarter" idx="10"/>
          </p:nvPr>
        </p:nvSpPr>
        <p:spPr/>
        <p:txBody>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rPr>
              <a:t>Microsoft Worldwide Partner Conference 2016</a:t>
            </a:r>
            <a:endParaRPr kumimoji="0" lang="en-US" sz="1800" b="0" i="0" u="none" strike="noStrike" kern="0" cap="none" spc="0" normalizeH="0" baseline="0" noProof="0" dirty="0">
              <a:ln>
                <a:noFill/>
              </a:ln>
              <a:solidFill>
                <a:sysClr val="windowText" lastClr="000000"/>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031"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33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2/14/2019 4:19 PM</a:t>
            </a:fld>
            <a:endParaRPr kumimoji="0" lang="en-US" sz="1800" b="0" i="0" u="none" strike="noStrike" kern="0" cap="none" spc="0" normalizeH="0" baseline="0" noProof="0" dirty="0">
              <a:ln>
                <a:noFill/>
              </a:ln>
              <a:solidFill>
                <a:sysClr val="windowText" lastClr="000000"/>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3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a:ln>
                  <a:noFill/>
                </a:ln>
                <a:solidFill>
                  <a:sysClr val="windowText" lastClr="000000"/>
                </a:solidFill>
                <a:effectLst/>
                <a:uLnTx/>
                <a:uFillTx/>
                <a:latin typeface="Segoe UI" pitchFamily="34" charset="0"/>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dirty="0">
              <a:ln>
                <a:noFill/>
              </a:ln>
              <a:solidFill>
                <a:sysClr val="windowText" lastClr="000000"/>
              </a:solidFill>
              <a:effectLst/>
              <a:uLnTx/>
              <a:uFillTx/>
              <a:latin typeface="Segoe UI" pitchFamily="34" charset="0"/>
              <a:ea typeface="+mn-ea"/>
              <a:cs typeface="+mn-cs"/>
            </a:endParaRPr>
          </a:p>
        </p:txBody>
      </p:sp>
    </p:spTree>
    <p:extLst>
      <p:ext uri="{BB962C8B-B14F-4D97-AF65-F5344CB8AC3E}">
        <p14:creationId xmlns:p14="http://schemas.microsoft.com/office/powerpoint/2010/main" val="343598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Microsoft Worldwide Partner Conference 2016</a:t>
            </a: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2/14/2019 4:19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70364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16" y="1919202"/>
            <a:ext cx="8227073" cy="1102519"/>
          </a:xfrm>
        </p:spPr>
        <p:txBody>
          <a:bodyPr>
            <a:noAutofit/>
          </a:bodyPr>
          <a:lstStyle>
            <a:lvl1pPr>
              <a:defRPr sz="6500">
                <a:solidFill>
                  <a:schemeClr val="bg1"/>
                </a:solidFill>
              </a:defRPr>
            </a:lvl1pPr>
          </a:lstStyle>
          <a:p>
            <a:r>
              <a:rPr lang="en-US" dirty="0"/>
              <a:t>Click to edit Master title style</a:t>
            </a:r>
            <a:endParaRPr lang="en-AU" dirty="0"/>
          </a:p>
        </p:txBody>
      </p:sp>
    </p:spTree>
    <p:extLst>
      <p:ext uri="{BB962C8B-B14F-4D97-AF65-F5344CB8AC3E}">
        <p14:creationId xmlns:p14="http://schemas.microsoft.com/office/powerpoint/2010/main" val="411402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a:gradFill>
                  <a:gsLst>
                    <a:gs pos="1250">
                      <a:schemeClr val="tx1"/>
                    </a:gs>
                    <a:gs pos="99000">
                      <a:schemeClr val="tx1"/>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760341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3"/>
            <a:ext cx="8740142" cy="1587999"/>
          </a:xfrm>
        </p:spPr>
        <p:txBody>
          <a:bodyPr>
            <a:spAutoFit/>
          </a:bodyPr>
          <a:lstStyle>
            <a:lvl1pPr>
              <a:defRPr sz="2941">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111442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3"/>
            <a:ext cx="8740142" cy="1587999"/>
          </a:xfrm>
        </p:spPr>
        <p:txBody>
          <a:bodyPr>
            <a:spAutoFit/>
          </a:bodyPr>
          <a:lstStyle>
            <a:lvl1pPr>
              <a:defRPr sz="294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95287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456809"/>
          </a:xfrm>
        </p:spPr>
        <p:txBody>
          <a:bodyPr wrap="square">
            <a:spAutoFit/>
          </a:bodyPr>
          <a:lstStyle>
            <a:lvl1pPr marL="0" indent="0">
              <a:spcBef>
                <a:spcPts val="900"/>
              </a:spcBef>
              <a:buClr>
                <a:schemeClr val="tx1"/>
              </a:buClr>
              <a:buFont typeface="Wingdings" pitchFamily="2" charset="2"/>
              <a:buNone/>
              <a:defRPr sz="2353">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456809"/>
          </a:xfrm>
        </p:spPr>
        <p:txBody>
          <a:bodyPr wrap="square">
            <a:spAutoFit/>
          </a:bodyPr>
          <a:lstStyle>
            <a:lvl1pPr marL="0" indent="0">
              <a:spcBef>
                <a:spcPts val="900"/>
              </a:spcBef>
              <a:buClr>
                <a:schemeClr val="tx1"/>
              </a:buClr>
              <a:buFont typeface="Wingdings" pitchFamily="2" charset="2"/>
              <a:buNone/>
              <a:defRPr sz="2353">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845090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456809"/>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456809"/>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6773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506566"/>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506566"/>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580611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506566"/>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506566"/>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500577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410673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87844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99164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a:lvl1pPr>
          </a:lstStyle>
          <a:p>
            <a:r>
              <a:rPr lang="en-US" dirty="0"/>
              <a:t>Click to edit Master title style</a:t>
            </a:r>
            <a:endParaRPr lang="en-AU" dirty="0"/>
          </a:p>
        </p:txBody>
      </p:sp>
      <p:sp>
        <p:nvSpPr>
          <p:cNvPr id="3" name="Content Placeholder 2"/>
          <p:cNvSpPr>
            <a:spLocks noGrp="1"/>
          </p:cNvSpPr>
          <p:nvPr>
            <p:ph idx="1"/>
          </p:nvPr>
        </p:nvSpPr>
        <p:spPr/>
        <p:txBody>
          <a:bodyPr>
            <a:normAutofit/>
          </a:bodyPr>
          <a:lstStyle>
            <a:lvl1pPr marL="169673" indent="-169673">
              <a:buFont typeface="Wingdings" panose="05000000000000000000" pitchFamily="2" charset="2"/>
              <a:buChar char="§"/>
              <a:defRPr sz="1800"/>
            </a:lvl1pPr>
            <a:lvl2pPr>
              <a:defRPr sz="1600"/>
            </a:lvl2pPr>
            <a:lvl3pPr marL="565592" indent="-113124">
              <a:buFont typeface="Wingdings" panose="05000000000000000000" pitchFamily="2" charset="2"/>
              <a:buChar cha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415613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891882"/>
            <a:ext cx="9144000" cy="4251618"/>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2" tIns="34292" rIns="34292" bIns="34292" numCol="1" spcCol="0" rtlCol="0" fromWordArt="0" anchor="ctr" anchorCtr="0" forceAA="0" compatLnSpc="1">
            <a:prstTxWarp prst="textNoShape">
              <a:avLst/>
            </a:prstTxWarp>
            <a:noAutofit/>
          </a:bodyPr>
          <a:lstStyle/>
          <a:p>
            <a:pPr algn="ctr" defTabSz="685647" fontAlgn="base">
              <a:spcBef>
                <a:spcPct val="0"/>
              </a:spcBef>
              <a:spcAft>
                <a:spcPct val="0"/>
              </a:spcAft>
            </a:pPr>
            <a:endParaRPr lang="en-US" sz="95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01930" y="897991"/>
            <a:ext cx="8740141" cy="1516697"/>
          </a:xfrm>
        </p:spPr>
        <p:txBody>
          <a:bodyPr/>
          <a:lstStyle>
            <a:lvl1pPr marL="0" indent="0">
              <a:buNone/>
              <a:defRPr sz="2426">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25482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42986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59894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7727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2289615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chemeClr val="accent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01930" y="4628711"/>
            <a:ext cx="8740141" cy="296495"/>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513" eaLnBrk="0" hangingPunct="0"/>
            <a:r>
              <a:rPr lang="en-US" sz="515"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336160" y="352550"/>
            <a:ext cx="1066077" cy="225465"/>
          </a:xfrm>
          <a:prstGeom prst="rect">
            <a:avLst/>
          </a:prstGeom>
        </p:spPr>
      </p:pic>
    </p:spTree>
    <p:extLst>
      <p:ext uri="{BB962C8B-B14F-4D97-AF65-F5344CB8AC3E}">
        <p14:creationId xmlns:p14="http://schemas.microsoft.com/office/powerpoint/2010/main" val="326515745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891883"/>
            <a:ext cx="8740142" cy="1845826"/>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4679157"/>
            <a:ext cx="9144001" cy="464344"/>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297975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13" name="Text Placeholder 4"/>
          <p:cNvSpPr>
            <a:spLocks noGrp="1"/>
          </p:cNvSpPr>
          <p:nvPr>
            <p:ph type="body" sz="quarter" idx="15" hasCustomPrompt="1"/>
          </p:nvPr>
        </p:nvSpPr>
        <p:spPr bwMode="invGray">
          <a:xfrm>
            <a:off x="6925115" y="567614"/>
            <a:ext cx="2016956" cy="499176"/>
          </a:xfrm>
        </p:spPr>
        <p:txBody>
          <a:bodyPr lIns="182880" tIns="146304" rIns="182880" bIns="146304" anchor="b"/>
          <a:lstStyle>
            <a:lvl1pPr marL="0" indent="0" algn="r">
              <a:buNone/>
              <a:defRPr sz="1471">
                <a:gradFill>
                  <a:gsLst>
                    <a:gs pos="14644">
                      <a:schemeClr val="tx1"/>
                    </a:gs>
                    <a:gs pos="37000">
                      <a:schemeClr val="tx1"/>
                    </a:gs>
                  </a:gsLst>
                  <a:lin ang="5400000" scaled="0"/>
                </a:gradFill>
                <a:latin typeface="+mn-lt"/>
              </a:defRPr>
            </a:lvl1pPr>
            <a:lvl2pPr marL="252134" indent="0">
              <a:buNone/>
              <a:defRPr/>
            </a:lvl2pPr>
            <a:lvl3pPr marL="420224" indent="0">
              <a:buNone/>
              <a:defRPr/>
            </a:lvl3pPr>
            <a:lvl4pPr marL="588314" indent="0">
              <a:buNone/>
              <a:defRPr/>
            </a:lvl4pPr>
            <a:lvl5pPr marL="756403" indent="0">
              <a:buNone/>
              <a:defRPr/>
            </a:lvl5pPr>
          </a:lstStyle>
          <a:p>
            <a:pPr lvl="0"/>
            <a:r>
              <a:rPr lang="en-US" dirty="0"/>
              <a:t>#hashtag</a:t>
            </a:r>
          </a:p>
        </p:txBody>
      </p:sp>
      <p:sp>
        <p:nvSpPr>
          <p:cNvPr id="15" name="Text Placeholder 4"/>
          <p:cNvSpPr>
            <a:spLocks noGrp="1"/>
          </p:cNvSpPr>
          <p:nvPr>
            <p:ph type="body" sz="quarter" idx="16" hasCustomPrompt="1"/>
          </p:nvPr>
        </p:nvSpPr>
        <p:spPr>
          <a:xfrm>
            <a:off x="6588934" y="224855"/>
            <a:ext cx="2353138" cy="499176"/>
          </a:xfrm>
        </p:spPr>
        <p:txBody>
          <a:bodyPr lIns="182880" tIns="146304" rIns="182880" bIns="146304" anchor="t"/>
          <a:lstStyle>
            <a:lvl1pPr marL="0" indent="0" algn="r">
              <a:buNone/>
              <a:defRPr sz="1471" baseline="0">
                <a:gradFill>
                  <a:gsLst>
                    <a:gs pos="90377">
                      <a:srgbClr val="F8F8F8"/>
                    </a:gs>
                    <a:gs pos="72000">
                      <a:srgbClr val="F8F8F8"/>
                    </a:gs>
                  </a:gsLst>
                  <a:lin ang="5400000" scaled="0"/>
                </a:gradFill>
                <a:latin typeface="+mn-lt"/>
              </a:defRPr>
            </a:lvl1pPr>
            <a:lvl2pPr marL="252134" indent="0">
              <a:buNone/>
              <a:defRPr/>
            </a:lvl2pPr>
            <a:lvl3pPr marL="420224" indent="0">
              <a:buNone/>
              <a:defRPr/>
            </a:lvl3pPr>
            <a:lvl4pPr marL="588314" indent="0">
              <a:buNone/>
              <a:defRPr/>
            </a:lvl4pPr>
            <a:lvl5pPr marL="756403" indent="0">
              <a:buNone/>
              <a:defRPr/>
            </a:lvl5pPr>
          </a:lstStyle>
          <a:p>
            <a:pPr lvl="0"/>
            <a:r>
              <a:rPr lang="en-US" dirty="0"/>
              <a:t>Session code</a:t>
            </a:r>
          </a:p>
        </p:txBody>
      </p:sp>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337652" y="4589360"/>
            <a:ext cx="940033" cy="201590"/>
          </a:xfrm>
          <a:prstGeom prst="rect">
            <a:avLst/>
          </a:prstGeom>
        </p:spPr>
      </p:pic>
      <p:pic>
        <p:nvPicPr>
          <p:cNvPr id="14" name="Picture 13"/>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336160" y="356046"/>
            <a:ext cx="1066077" cy="225465"/>
          </a:xfrm>
          <a:prstGeom prst="rect">
            <a:avLst/>
          </a:prstGeom>
        </p:spPr>
      </p:pic>
      <p:sp>
        <p:nvSpPr>
          <p:cNvPr id="8" name="Title 1"/>
          <p:cNvSpPr>
            <a:spLocks noGrp="1"/>
          </p:cNvSpPr>
          <p:nvPr>
            <p:ph type="title" hasCustomPrompt="1"/>
          </p:nvPr>
        </p:nvSpPr>
        <p:spPr>
          <a:xfrm>
            <a:off x="201976" y="1563140"/>
            <a:ext cx="6723139" cy="1344818"/>
          </a:xfrm>
          <a:noFill/>
        </p:spPr>
        <p:txBody>
          <a:bodyPr lIns="146304" tIns="91440" rIns="146304" bIns="91440" anchor="t" anchorCtr="0"/>
          <a:lstStyle>
            <a:lvl1pPr>
              <a:defRPr sz="3971" spc="-74"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a:xfrm>
            <a:off x="201976" y="2908931"/>
            <a:ext cx="5378503" cy="1344245"/>
          </a:xfrm>
          <a:noFill/>
        </p:spPr>
        <p:txBody>
          <a:bodyPr lIns="146304" tIns="109728" rIns="146304" bIns="109728">
            <a:noAutofit/>
          </a:bodyPr>
          <a:lstStyle>
            <a:lvl1pPr marL="0" indent="0">
              <a:spcBef>
                <a:spcPts val="0"/>
              </a:spcBef>
              <a:buNone/>
              <a:defRPr sz="2353"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41033150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a:gradFill>
                  <a:gsLst>
                    <a:gs pos="1250">
                      <a:schemeClr val="tx2"/>
                    </a:gs>
                    <a:gs pos="99000">
                      <a:schemeClr val="tx2"/>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4074405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a:gradFill>
                  <a:gsLst>
                    <a:gs pos="1250">
                      <a:schemeClr val="tx1"/>
                    </a:gs>
                    <a:gs pos="99000">
                      <a:schemeClr val="tx1"/>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6879100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3"/>
            <a:ext cx="8740142" cy="1587999"/>
          </a:xfrm>
        </p:spPr>
        <p:txBody>
          <a:bodyPr>
            <a:spAutoFit/>
          </a:bodyPr>
          <a:lstStyle>
            <a:lvl1pPr>
              <a:defRPr sz="2941">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7771542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3"/>
            <a:ext cx="8740142" cy="1587999"/>
          </a:xfrm>
        </p:spPr>
        <p:txBody>
          <a:bodyPr>
            <a:spAutoFit/>
          </a:bodyPr>
          <a:lstStyle>
            <a:lvl1pPr>
              <a:defRPr sz="294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958387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456809"/>
          </a:xfrm>
        </p:spPr>
        <p:txBody>
          <a:bodyPr wrap="square">
            <a:spAutoFit/>
          </a:bodyPr>
          <a:lstStyle>
            <a:lvl1pPr marL="0" indent="0">
              <a:spcBef>
                <a:spcPts val="900"/>
              </a:spcBef>
              <a:buClr>
                <a:schemeClr val="tx1"/>
              </a:buClr>
              <a:buFont typeface="Wingdings" pitchFamily="2" charset="2"/>
              <a:buNone/>
              <a:defRPr sz="2353">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456809"/>
          </a:xfrm>
        </p:spPr>
        <p:txBody>
          <a:bodyPr wrap="square">
            <a:spAutoFit/>
          </a:bodyPr>
          <a:lstStyle>
            <a:lvl1pPr marL="0" indent="0">
              <a:spcBef>
                <a:spcPts val="900"/>
              </a:spcBef>
              <a:buClr>
                <a:schemeClr val="tx1"/>
              </a:buClr>
              <a:buFont typeface="Wingdings" pitchFamily="2" charset="2"/>
              <a:buNone/>
              <a:defRPr sz="2353">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390510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456809"/>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456809"/>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429898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965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506566"/>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506566"/>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368720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506566"/>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506566"/>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2854122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1176016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27399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64234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891882"/>
            <a:ext cx="9144000" cy="4251618"/>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2" tIns="34292" rIns="34292" bIns="34292" numCol="1" spcCol="0" rtlCol="0" fromWordArt="0" anchor="ctr" anchorCtr="0" forceAA="0" compatLnSpc="1">
            <a:prstTxWarp prst="textNoShape">
              <a:avLst/>
            </a:prstTxWarp>
            <a:noAutofit/>
          </a:bodyPr>
          <a:lstStyle/>
          <a:p>
            <a:pPr algn="ctr" defTabSz="685647" fontAlgn="base">
              <a:spcBef>
                <a:spcPct val="0"/>
              </a:spcBef>
              <a:spcAft>
                <a:spcPct val="0"/>
              </a:spcAft>
            </a:pPr>
            <a:endParaRPr lang="en-US" sz="95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01930" y="897991"/>
            <a:ext cx="8740141" cy="1516697"/>
          </a:xfrm>
        </p:spPr>
        <p:txBody>
          <a:bodyPr/>
          <a:lstStyle>
            <a:lvl1pPr marL="0" indent="0">
              <a:buNone/>
              <a:defRPr sz="2426">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25482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42986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59894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7727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8373233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chemeClr val="accent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01930" y="4628711"/>
            <a:ext cx="8740141" cy="296495"/>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513" eaLnBrk="0" hangingPunct="0"/>
            <a:r>
              <a:rPr lang="en-US" sz="515"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336160" y="352550"/>
            <a:ext cx="1066077" cy="225465"/>
          </a:xfrm>
          <a:prstGeom prst="rect">
            <a:avLst/>
          </a:prstGeom>
        </p:spPr>
      </p:pic>
    </p:spTree>
    <p:extLst>
      <p:ext uri="{BB962C8B-B14F-4D97-AF65-F5344CB8AC3E}">
        <p14:creationId xmlns:p14="http://schemas.microsoft.com/office/powerpoint/2010/main" val="363158788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891883"/>
            <a:ext cx="8740142" cy="1845826"/>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4679157"/>
            <a:ext cx="9144001" cy="464344"/>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766861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Closing logo slide">
    <p:spTree>
      <p:nvGrpSpPr>
        <p:cNvPr id="1" name=""/>
        <p:cNvGrpSpPr/>
        <p:nvPr/>
      </p:nvGrpSpPr>
      <p:grpSpPr>
        <a:xfrm>
          <a:off x="0" y="0"/>
          <a:ext cx="0" cy="0"/>
          <a:chOff x="0" y="0"/>
          <a:chExt cx="0" cy="0"/>
        </a:xfrm>
      </p:grpSpPr>
      <p:pic>
        <p:nvPicPr>
          <p:cNvPr id="4" name="Picture 3" hidden="1"/>
          <p:cNvPicPr>
            <a:picLocks noChangeAspect="1"/>
          </p:cNvPicPr>
          <p:nvPr userDrawn="1"/>
        </p:nvPicPr>
        <p:blipFill>
          <a:blip r:embed="rId2"/>
          <a:stretch>
            <a:fillRect/>
          </a:stretch>
        </p:blipFill>
        <p:spPr>
          <a:xfrm>
            <a:off x="337652" y="2312739"/>
            <a:ext cx="2420347" cy="519043"/>
          </a:xfrm>
          <a:prstGeom prst="rect">
            <a:avLst/>
          </a:prstGeom>
        </p:spPr>
      </p:pic>
      <p:sp>
        <p:nvSpPr>
          <p:cNvPr id="2" name="Text Box 3"/>
          <p:cNvSpPr txBox="1">
            <a:spLocks noChangeArrowheads="1"/>
          </p:cNvSpPr>
          <p:nvPr userDrawn="1"/>
        </p:nvSpPr>
        <p:spPr bwMode="blackWhite">
          <a:xfrm>
            <a:off x="201930" y="4628711"/>
            <a:ext cx="8740141" cy="296495"/>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513" eaLnBrk="0" hangingPunct="0"/>
            <a:r>
              <a:rPr lang="en-US" sz="515" dirty="0">
                <a:gradFill>
                  <a:gsLst>
                    <a:gs pos="0">
                      <a:schemeClr val="tx1"/>
                    </a:gs>
                    <a:gs pos="100000">
                      <a:schemeClr val="tx1"/>
                    </a:gs>
                  </a:gsLst>
                  <a:lin ang="5400000" scaled="0"/>
                </a:gradFill>
                <a:cs typeface="Segoe UI" pitchFamily="34" charset="0"/>
              </a:rPr>
              <a:t>© 2016 Microsoft Corporation. All rights reserved. </a:t>
            </a:r>
          </a:p>
        </p:txBody>
      </p:sp>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336160" y="352550"/>
            <a:ext cx="1066077" cy="225465"/>
          </a:xfrm>
          <a:prstGeom prst="rect">
            <a:avLst/>
          </a:prstGeom>
        </p:spPr>
      </p:pic>
    </p:spTree>
    <p:extLst>
      <p:ext uri="{BB962C8B-B14F-4D97-AF65-F5344CB8AC3E}">
        <p14:creationId xmlns:p14="http://schemas.microsoft.com/office/powerpoint/2010/main" val="9218349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201930" y="217136"/>
            <a:ext cx="8123849" cy="674749"/>
          </a:xfrm>
        </p:spPr>
        <p:txBody>
          <a:bodyPr/>
          <a:lstStyle/>
          <a:p>
            <a:r>
              <a:rPr lang="en-US" dirty="0"/>
              <a:t>Click to edit Master</a:t>
            </a:r>
          </a:p>
        </p:txBody>
      </p:sp>
      <p:sp>
        <p:nvSpPr>
          <p:cNvPr id="4" name="Text Placeholder 3"/>
          <p:cNvSpPr>
            <a:spLocks noGrp="1"/>
          </p:cNvSpPr>
          <p:nvPr>
            <p:ph type="body" sz="quarter" idx="11"/>
          </p:nvPr>
        </p:nvSpPr>
        <p:spPr>
          <a:xfrm>
            <a:off x="201929" y="778645"/>
            <a:ext cx="3687680" cy="469872"/>
          </a:xfrm>
        </p:spPr>
        <p:txBody>
          <a:bodyPr/>
          <a:lstStyle>
            <a:lvl1pPr marL="0" indent="0">
              <a:buNone/>
              <a:defRPr sz="2059">
                <a:solidFill>
                  <a:schemeClr val="tx2"/>
                </a:solidFill>
              </a:defRPr>
            </a:lvl1pPr>
            <a:lvl2pPr marL="251963" indent="0">
              <a:buNone/>
              <a:defRPr/>
            </a:lvl2pPr>
            <a:lvl3pPr marL="419940" indent="0">
              <a:buNone/>
              <a:defRPr/>
            </a:lvl3pPr>
            <a:lvl4pPr marL="587914" indent="0">
              <a:buNone/>
              <a:defRPr/>
            </a:lvl4pPr>
            <a:lvl5pPr marL="755890" indent="0">
              <a:buNone/>
              <a:defRPr/>
            </a:lvl5pPr>
          </a:lstStyle>
          <a:p>
            <a:pPr lvl="0"/>
            <a:r>
              <a:rPr lang="en-US" dirty="0"/>
              <a:t>Edit Master text styles</a:t>
            </a:r>
          </a:p>
        </p:txBody>
      </p:sp>
    </p:spTree>
    <p:extLst>
      <p:ext uri="{BB962C8B-B14F-4D97-AF65-F5344CB8AC3E}">
        <p14:creationId xmlns:p14="http://schemas.microsoft.com/office/powerpoint/2010/main" val="316794532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B90590F8-F73D-4297-8DE0-C8AB85331F66}" type="datetime1">
              <a:rPr lang="en-AU" smtClean="0"/>
              <a:t>14/02/2019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EE08F13-BE70-47BD-8C4C-C9730B204E65}" type="slidenum">
              <a:rPr lang="en-AU" smtClean="0"/>
              <a:t>‹#›</a:t>
            </a:fld>
            <a:endParaRPr lang="en-AU" dirty="0"/>
          </a:p>
        </p:txBody>
      </p:sp>
    </p:spTree>
    <p:extLst>
      <p:ext uri="{BB962C8B-B14F-4D97-AF65-F5344CB8AC3E}">
        <p14:creationId xmlns:p14="http://schemas.microsoft.com/office/powerpoint/2010/main" val="34070575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sz="2941">
                <a:gradFill>
                  <a:gsLst>
                    <a:gs pos="1250">
                      <a:schemeClr val="tx2"/>
                    </a:gs>
                    <a:gs pos="99000">
                      <a:schemeClr val="tx2"/>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0664005"/>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sz="2941">
                <a:gradFill>
                  <a:gsLst>
                    <a:gs pos="1250">
                      <a:schemeClr val="tx1"/>
                    </a:gs>
                    <a:gs pos="99000">
                      <a:schemeClr val="tx1"/>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1959171"/>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3"/>
            <a:ext cx="8740142" cy="1539023"/>
          </a:xfrm>
        </p:spPr>
        <p:txBody>
          <a:bodyPr>
            <a:spAutoFit/>
          </a:bodyPr>
          <a:lstStyle>
            <a:lvl1pPr>
              <a:defRPr sz="2647">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0451244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3"/>
            <a:ext cx="8740142" cy="1539023"/>
          </a:xfrm>
        </p:spPr>
        <p:txBody>
          <a:bodyPr>
            <a:spAutoFit/>
          </a:bodyPr>
          <a:lstStyle>
            <a:lvl1pPr>
              <a:defRPr sz="2647"/>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4311181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456809"/>
          </a:xfrm>
        </p:spPr>
        <p:txBody>
          <a:bodyPr wrap="square">
            <a:spAutoFit/>
          </a:bodyPr>
          <a:lstStyle>
            <a:lvl1pPr marL="0" indent="0">
              <a:spcBef>
                <a:spcPts val="900"/>
              </a:spcBef>
              <a:buClr>
                <a:schemeClr val="tx1"/>
              </a:buClr>
              <a:buFont typeface="Wingdings" pitchFamily="2" charset="2"/>
              <a:buNone/>
              <a:defRPr sz="2353">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456809"/>
          </a:xfrm>
        </p:spPr>
        <p:txBody>
          <a:bodyPr wrap="square">
            <a:spAutoFit/>
          </a:bodyPr>
          <a:lstStyle>
            <a:lvl1pPr marL="0" indent="0">
              <a:spcBef>
                <a:spcPts val="900"/>
              </a:spcBef>
              <a:buClr>
                <a:schemeClr val="tx1"/>
              </a:buClr>
              <a:buFont typeface="Wingdings" pitchFamily="2" charset="2"/>
              <a:buNone/>
              <a:defRPr sz="2353">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8053368"/>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456809"/>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456809"/>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30446024"/>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832425"/>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32425"/>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66970863"/>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832425"/>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32425"/>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9542663"/>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70722837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889767"/>
            <a:ext cx="7394337" cy="917880"/>
          </a:xfrm>
          <a:noFill/>
        </p:spPr>
        <p:txBody>
          <a:bodyPr tIns="91440" bIns="91440" anchor="t" anchorCtr="0">
            <a:spAutoFit/>
          </a:bodyPr>
          <a:lstStyle>
            <a:lvl1pPr>
              <a:defRPr sz="5294" spc="-74" baseline="0">
                <a:gradFill>
                  <a:gsLst>
                    <a:gs pos="0">
                      <a:schemeClr val="tx1"/>
                    </a:gs>
                    <a:gs pos="100000">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01930" y="2907957"/>
            <a:ext cx="7395505" cy="621324"/>
          </a:xfrm>
          <a:noFill/>
        </p:spPr>
        <p:txBody>
          <a:bodyPr lIns="182880" tIns="146304" rIns="182880" bIns="146304">
            <a:spAutoFit/>
          </a:bodyPr>
          <a:lstStyle>
            <a:lvl1pPr marL="0" indent="0">
              <a:spcBef>
                <a:spcPts val="0"/>
              </a:spcBef>
              <a:buNone/>
              <a:defRPr sz="2353" spc="0" baseline="0">
                <a:gradFill>
                  <a:gsLst>
                    <a:gs pos="0">
                      <a:schemeClr val="tx1"/>
                    </a:gs>
                    <a:gs pos="10000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0357210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p:nvPr>
        </p:nvSpPr>
        <p:spPr>
          <a:xfrm>
            <a:off x="304816" y="1919202"/>
            <a:ext cx="8227073" cy="1102519"/>
          </a:xfrm>
        </p:spPr>
        <p:txBody>
          <a:bodyPr>
            <a:noAutofit/>
          </a:bodyPr>
          <a:lstStyle>
            <a:lvl1pPr>
              <a:defRPr sz="6500">
                <a:solidFill>
                  <a:schemeClr val="bg1"/>
                </a:solidFill>
              </a:defRPr>
            </a:lvl1pPr>
          </a:lstStyle>
          <a:p>
            <a:r>
              <a:rPr lang="en-US" dirty="0"/>
              <a:t>Click to edit Master title style</a:t>
            </a:r>
            <a:endParaRPr lang="en-AU" dirty="0"/>
          </a:p>
        </p:txBody>
      </p:sp>
    </p:spTree>
    <p:extLst>
      <p:ext uri="{BB962C8B-B14F-4D97-AF65-F5344CB8AC3E}">
        <p14:creationId xmlns:p14="http://schemas.microsoft.com/office/powerpoint/2010/main" val="5254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889767"/>
            <a:ext cx="7394337" cy="917880"/>
          </a:xfrm>
          <a:noFill/>
        </p:spPr>
        <p:txBody>
          <a:bodyPr tIns="91440" bIns="91440" anchor="t" anchorCtr="0">
            <a:spAutoFit/>
          </a:bodyPr>
          <a:lstStyle>
            <a:lvl1pPr>
              <a:defRPr lang="en-US" sz="5294" b="0" kern="1200" cap="none" spc="-74"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a:t>Video title</a:t>
            </a:r>
          </a:p>
        </p:txBody>
      </p:sp>
    </p:spTree>
    <p:extLst>
      <p:ext uri="{BB962C8B-B14F-4D97-AF65-F5344CB8AC3E}">
        <p14:creationId xmlns:p14="http://schemas.microsoft.com/office/powerpoint/2010/main" val="13867991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401555499"/>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47544235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60492034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69849277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91346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92437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739144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42493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891882"/>
            <a:ext cx="9144000" cy="4251618"/>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2" tIns="34292" rIns="34292" bIns="34292" numCol="1" spcCol="0" rtlCol="0" fromWordArt="0" anchor="ctr" anchorCtr="0" forceAA="0" compatLnSpc="1">
            <a:prstTxWarp prst="textNoShape">
              <a:avLst/>
            </a:prstTxWarp>
            <a:noAutofit/>
          </a:bodyPr>
          <a:lstStyle/>
          <a:p>
            <a:pPr algn="ctr" defTabSz="685647" fontAlgn="base">
              <a:spcBef>
                <a:spcPct val="0"/>
              </a:spcBef>
              <a:spcAft>
                <a:spcPct val="0"/>
              </a:spcAft>
            </a:pPr>
            <a:endParaRPr lang="en-US" sz="95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01930" y="897991"/>
            <a:ext cx="8740141" cy="1516697"/>
          </a:xfrm>
        </p:spPr>
        <p:txBody>
          <a:bodyPr/>
          <a:lstStyle>
            <a:lvl1pPr marL="0" indent="0">
              <a:buNone/>
              <a:defRPr sz="2426">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25482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42986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59894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7727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5621232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a:lvl1pPr>
          </a:lstStyle>
          <a:p>
            <a:r>
              <a:rPr lang="en-US" dirty="0"/>
              <a:t>Click to edit Master title style</a:t>
            </a:r>
            <a:endParaRPr lang="en-AU" dirty="0"/>
          </a:p>
        </p:txBody>
      </p:sp>
      <p:sp>
        <p:nvSpPr>
          <p:cNvPr id="3" name="Content Placeholder 2"/>
          <p:cNvSpPr>
            <a:spLocks noGrp="1"/>
          </p:cNvSpPr>
          <p:nvPr>
            <p:ph idx="1"/>
          </p:nvPr>
        </p:nvSpPr>
        <p:spPr/>
        <p:txBody>
          <a:bodyPr>
            <a:normAutofit/>
          </a:bodyPr>
          <a:lstStyle>
            <a:lvl1pPr marL="169662" indent="-169662">
              <a:buFont typeface="Wingdings" panose="05000000000000000000" pitchFamily="2" charset="2"/>
              <a:buChar char="§"/>
              <a:defRPr sz="1800"/>
            </a:lvl1pPr>
            <a:lvl2pPr>
              <a:defRPr sz="1600"/>
            </a:lvl2pPr>
            <a:lvl3pPr marL="565556" indent="-113118">
              <a:buFont typeface="Wingdings" panose="05000000000000000000" pitchFamily="2" charset="2"/>
              <a:buChar cha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1743048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4" name="Picture 3" hidden="1"/>
          <p:cNvPicPr>
            <a:picLocks noChangeAspect="1"/>
          </p:cNvPicPr>
          <p:nvPr userDrawn="1"/>
        </p:nvPicPr>
        <p:blipFill>
          <a:blip r:embed="rId2"/>
          <a:stretch>
            <a:fillRect/>
          </a:stretch>
        </p:blipFill>
        <p:spPr>
          <a:xfrm>
            <a:off x="337652" y="2312739"/>
            <a:ext cx="2420347" cy="519043"/>
          </a:xfrm>
          <a:prstGeom prst="rect">
            <a:avLst/>
          </a:prstGeom>
        </p:spPr>
      </p:pic>
      <p:sp>
        <p:nvSpPr>
          <p:cNvPr id="2" name="Text Box 3"/>
          <p:cNvSpPr txBox="1">
            <a:spLocks noChangeArrowheads="1"/>
          </p:cNvSpPr>
          <p:nvPr userDrawn="1"/>
        </p:nvSpPr>
        <p:spPr bwMode="blackWhite">
          <a:xfrm>
            <a:off x="201930" y="4628711"/>
            <a:ext cx="8740141" cy="296495"/>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513" eaLnBrk="0" hangingPunct="0"/>
            <a:r>
              <a:rPr lang="en-US" sz="515" dirty="0">
                <a:gradFill>
                  <a:gsLst>
                    <a:gs pos="0">
                      <a:schemeClr val="tx1"/>
                    </a:gs>
                    <a:gs pos="100000">
                      <a:schemeClr val="tx1"/>
                    </a:gs>
                  </a:gsLst>
                  <a:lin ang="5400000" scaled="0"/>
                </a:gradFill>
                <a:cs typeface="Segoe UI" pitchFamily="34" charset="0"/>
              </a:rPr>
              <a:t>© 2016 Microsoft Corporation. All rights reserved. </a:t>
            </a:r>
          </a:p>
        </p:txBody>
      </p:sp>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336160" y="352550"/>
            <a:ext cx="1066077" cy="225465"/>
          </a:xfrm>
          <a:prstGeom prst="rect">
            <a:avLst/>
          </a:prstGeom>
        </p:spPr>
      </p:pic>
    </p:spTree>
    <p:extLst>
      <p:ext uri="{BB962C8B-B14F-4D97-AF65-F5344CB8AC3E}">
        <p14:creationId xmlns:p14="http://schemas.microsoft.com/office/powerpoint/2010/main" val="371036339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891883"/>
            <a:ext cx="8740142" cy="1845826"/>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4679157"/>
            <a:ext cx="9144001" cy="464344"/>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324802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accent1"/>
        </a:solidFill>
        <a:effectLst/>
      </p:bgPr>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337653" y="4589360"/>
            <a:ext cx="940033" cy="201590"/>
          </a:xfrm>
          <a:prstGeom prst="rect">
            <a:avLst/>
          </a:prstGeom>
        </p:spPr>
      </p:pic>
      <p:pic>
        <p:nvPicPr>
          <p:cNvPr id="14" name="Picture 13"/>
          <p:cNvPicPr>
            <a:picLocks noChangeAspect="1"/>
          </p:cNvPicPr>
          <p:nvPr userDrawn="1"/>
        </p:nvPicPr>
        <p:blipFill rotWithShape="1">
          <a:blip r:embed="rId3" cstate="email">
            <a:extLst>
              <a:ext uri="{28A0092B-C50C-407E-A947-70E740481C1C}">
                <a14:useLocalDpi xmlns:a14="http://schemas.microsoft.com/office/drawing/2010/main"/>
              </a:ext>
            </a:extLst>
          </a:blip>
          <a:srcRect b="1380"/>
          <a:stretch/>
        </p:blipFill>
        <p:spPr bwMode="invGray">
          <a:xfrm>
            <a:off x="336160" y="356047"/>
            <a:ext cx="1066077" cy="225464"/>
          </a:xfrm>
          <a:prstGeom prst="rect">
            <a:avLst/>
          </a:prstGeom>
        </p:spPr>
      </p:pic>
      <p:sp>
        <p:nvSpPr>
          <p:cNvPr id="8" name="Title 1"/>
          <p:cNvSpPr>
            <a:spLocks noGrp="1"/>
          </p:cNvSpPr>
          <p:nvPr>
            <p:ph type="title" hasCustomPrompt="1"/>
          </p:nvPr>
        </p:nvSpPr>
        <p:spPr>
          <a:xfrm>
            <a:off x="201977" y="1563140"/>
            <a:ext cx="6723139" cy="1344818"/>
          </a:xfrm>
          <a:noFill/>
        </p:spPr>
        <p:txBody>
          <a:bodyPr lIns="146304" tIns="91440" rIns="146304" bIns="91440" anchor="t" anchorCtr="0"/>
          <a:lstStyle>
            <a:lvl1pPr>
              <a:defRPr sz="3971" spc="-74" baseline="0">
                <a:gradFill>
                  <a:gsLst>
                    <a:gs pos="100000">
                      <a:schemeClr val="tx2"/>
                    </a:gs>
                    <a:gs pos="0">
                      <a:schemeClr val="tx2"/>
                    </a:gs>
                  </a:gsLst>
                  <a:lin ang="5400000" scaled="0"/>
                </a:gradFill>
              </a:defRPr>
            </a:lvl1pPr>
          </a:lstStyle>
          <a:p>
            <a:r>
              <a:rPr lang="en-US"/>
              <a:t>Presentation title</a:t>
            </a:r>
          </a:p>
        </p:txBody>
      </p:sp>
      <p:sp>
        <p:nvSpPr>
          <p:cNvPr id="9" name="Text Placeholder 4"/>
          <p:cNvSpPr>
            <a:spLocks noGrp="1"/>
          </p:cNvSpPr>
          <p:nvPr>
            <p:ph type="body" sz="quarter" idx="12" hasCustomPrompt="1"/>
          </p:nvPr>
        </p:nvSpPr>
        <p:spPr>
          <a:xfrm>
            <a:off x="201976" y="2908930"/>
            <a:ext cx="5378503" cy="1344245"/>
          </a:xfrm>
          <a:noFill/>
        </p:spPr>
        <p:txBody>
          <a:bodyPr lIns="146304" tIns="109728" rIns="146304" bIns="109728">
            <a:noAutofit/>
          </a:bodyPr>
          <a:lstStyle>
            <a:lvl1pPr marL="0" indent="0">
              <a:spcBef>
                <a:spcPts val="0"/>
              </a:spcBef>
              <a:buNone/>
              <a:defRPr sz="2353" spc="0" baseline="0">
                <a:gradFill>
                  <a:gsLst>
                    <a:gs pos="91000">
                      <a:schemeClr val="tx1"/>
                    </a:gs>
                    <a:gs pos="0">
                      <a:schemeClr val="tx1"/>
                    </a:gs>
                  </a:gsLst>
                  <a:lin ang="5400000" scaled="0"/>
                </a:gradFill>
                <a:latin typeface="Segoe UI Semilight" panose="020B0402040204020203" pitchFamily="34" charset="0"/>
                <a:cs typeface="Segoe UI Semilight" panose="020B0402040204020203" pitchFamily="34" charset="0"/>
              </a:defRPr>
            </a:lvl1pPr>
          </a:lstStyle>
          <a:p>
            <a:pPr lvl="0"/>
            <a:r>
              <a:rPr lang="en-US"/>
              <a:t>Speaker Name</a:t>
            </a:r>
          </a:p>
        </p:txBody>
      </p:sp>
    </p:spTree>
    <p:extLst>
      <p:ext uri="{BB962C8B-B14F-4D97-AF65-F5344CB8AC3E}">
        <p14:creationId xmlns:p14="http://schemas.microsoft.com/office/powerpoint/2010/main" val="6203186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03328" y="2907953"/>
            <a:ext cx="4705063" cy="1345996"/>
          </a:xfrm>
          <a:noFill/>
        </p:spPr>
        <p:txBody>
          <a:bodyPr lIns="146304" tIns="109728" rIns="146304" bIns="109728">
            <a:noAutofit/>
          </a:bodyPr>
          <a:lstStyle>
            <a:lvl1pPr marL="0" indent="0">
              <a:spcBef>
                <a:spcPts val="0"/>
              </a:spcBef>
              <a:buNone/>
              <a:defRPr sz="2353" spc="0" baseline="0">
                <a:gradFill>
                  <a:gsLst>
                    <a:gs pos="0">
                      <a:schemeClr val="tx1"/>
                    </a:gs>
                    <a:gs pos="100000">
                      <a:schemeClr val="tx1"/>
                    </a:gs>
                  </a:gsLst>
                  <a:lin ang="5400000" scaled="0"/>
                </a:gradFill>
                <a:latin typeface="+mj-lt"/>
              </a:defRPr>
            </a:lvl1pPr>
          </a:lstStyle>
          <a:p>
            <a:pPr lvl="0"/>
            <a:r>
              <a:rPr lang="en-US" dirty="0"/>
              <a:t>Speaker Name</a:t>
            </a:r>
          </a:p>
        </p:txBody>
      </p:sp>
      <p:sp>
        <p:nvSpPr>
          <p:cNvPr id="9" name="Title 1"/>
          <p:cNvSpPr>
            <a:spLocks noGrp="1"/>
          </p:cNvSpPr>
          <p:nvPr>
            <p:ph type="title" hasCustomPrompt="1"/>
          </p:nvPr>
        </p:nvSpPr>
        <p:spPr>
          <a:xfrm>
            <a:off x="201977" y="1556880"/>
            <a:ext cx="6050820" cy="1344828"/>
          </a:xfrm>
          <a:noFill/>
        </p:spPr>
        <p:txBody>
          <a:bodyPr lIns="146304" tIns="91440" rIns="146304" bIns="91440" anchor="t" anchorCtr="0"/>
          <a:lstStyle>
            <a:lvl1pPr>
              <a:defRPr sz="3971" spc="-74" baseline="0">
                <a:gradFill>
                  <a:gsLst>
                    <a:gs pos="3333">
                      <a:schemeClr val="tx2"/>
                    </a:gs>
                    <a:gs pos="39000">
                      <a:schemeClr val="tx2"/>
                    </a:gs>
                  </a:gsLst>
                  <a:lin ang="5400000" scaled="0"/>
                </a:gradFill>
              </a:defRPr>
            </a:lvl1pPr>
          </a:lstStyle>
          <a:p>
            <a:r>
              <a:rPr lang="en-US" dirty="0"/>
              <a:t>Presentation title</a:t>
            </a:r>
          </a:p>
        </p:txBody>
      </p:sp>
      <p:grpSp>
        <p:nvGrpSpPr>
          <p:cNvPr id="6" name="Group 5"/>
          <p:cNvGrpSpPr>
            <a:grpSpLocks noChangeAspect="1"/>
          </p:cNvGrpSpPr>
          <p:nvPr userDrawn="1"/>
        </p:nvGrpSpPr>
        <p:grpSpPr bwMode="gray">
          <a:xfrm>
            <a:off x="336393" y="4525500"/>
            <a:ext cx="1236270" cy="265450"/>
            <a:chOff x="457200" y="1643393"/>
            <a:chExt cx="4492753" cy="964540"/>
          </a:xfrm>
        </p:grpSpPr>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gray">
            <a:xfrm>
              <a:off x="457200" y="1643393"/>
              <a:ext cx="964540" cy="964540"/>
            </a:xfrm>
            <a:prstGeom prst="rect">
              <a:avLst/>
            </a:prstGeom>
          </p:spPr>
        </p:pic>
        <p:sp>
          <p:nvSpPr>
            <p:cNvPr id="10" name="Freeform 12"/>
            <p:cNvSpPr>
              <a:spLocks noEditPoints="1"/>
            </p:cNvSpPr>
            <p:nvPr/>
          </p:nvSpPr>
          <p:spPr bwMode="gray">
            <a:xfrm>
              <a:off x="1703514" y="1792710"/>
              <a:ext cx="3246439" cy="635329"/>
            </a:xfrm>
            <a:custGeom>
              <a:avLst/>
              <a:gdLst>
                <a:gd name="T0" fmla="*/ 218 w 1139"/>
                <a:gd name="T1" fmla="*/ 217 h 220"/>
                <a:gd name="T2" fmla="*/ 185 w 1139"/>
                <a:gd name="T3" fmla="*/ 52 h 220"/>
                <a:gd name="T4" fmla="*/ 120 w 1139"/>
                <a:gd name="T5" fmla="*/ 217 h 220"/>
                <a:gd name="T6" fmla="*/ 32 w 1139"/>
                <a:gd name="T7" fmla="*/ 52 h 220"/>
                <a:gd name="T8" fmla="*/ 33 w 1139"/>
                <a:gd name="T9" fmla="*/ 93 h 220"/>
                <a:gd name="T10" fmla="*/ 0 w 1139"/>
                <a:gd name="T11" fmla="*/ 15 h 220"/>
                <a:gd name="T12" fmla="*/ 109 w 1139"/>
                <a:gd name="T13" fmla="*/ 168 h 220"/>
                <a:gd name="T14" fmla="*/ 171 w 1139"/>
                <a:gd name="T15" fmla="*/ 15 h 220"/>
                <a:gd name="T16" fmla="*/ 285 w 1139"/>
                <a:gd name="T17" fmla="*/ 72 h 220"/>
                <a:gd name="T18" fmla="*/ 269 w 1139"/>
                <a:gd name="T19" fmla="*/ 11 h 220"/>
                <a:gd name="T20" fmla="*/ 254 w 1139"/>
                <a:gd name="T21" fmla="*/ 45 h 220"/>
                <a:gd name="T22" fmla="*/ 289 w 1139"/>
                <a:gd name="T23" fmla="*/ 31 h 220"/>
                <a:gd name="T24" fmla="*/ 405 w 1139"/>
                <a:gd name="T25" fmla="*/ 71 h 220"/>
                <a:gd name="T26" fmla="*/ 318 w 1139"/>
                <a:gd name="T27" fmla="*/ 107 h 220"/>
                <a:gd name="T28" fmla="*/ 343 w 1139"/>
                <a:gd name="T29" fmla="*/ 211 h 220"/>
                <a:gd name="T30" fmla="*/ 422 w 1139"/>
                <a:gd name="T31" fmla="*/ 210 h 220"/>
                <a:gd name="T32" fmla="*/ 404 w 1139"/>
                <a:gd name="T33" fmla="*/ 189 h 220"/>
                <a:gd name="T34" fmla="*/ 344 w 1139"/>
                <a:gd name="T35" fmla="*/ 145 h 220"/>
                <a:gd name="T36" fmla="*/ 420 w 1139"/>
                <a:gd name="T37" fmla="*/ 108 h 220"/>
                <a:gd name="T38" fmla="*/ 421 w 1139"/>
                <a:gd name="T39" fmla="*/ 76 h 220"/>
                <a:gd name="T40" fmla="*/ 495 w 1139"/>
                <a:gd name="T41" fmla="*/ 78 h 220"/>
                <a:gd name="T42" fmla="*/ 481 w 1139"/>
                <a:gd name="T43" fmla="*/ 72 h 220"/>
                <a:gd name="T44" fmla="*/ 481 w 1139"/>
                <a:gd name="T45" fmla="*/ 217 h 220"/>
                <a:gd name="T46" fmla="*/ 512 w 1139"/>
                <a:gd name="T47" fmla="*/ 100 h 220"/>
                <a:gd name="T48" fmla="*/ 531 w 1139"/>
                <a:gd name="T49" fmla="*/ 106 h 220"/>
                <a:gd name="T50" fmla="*/ 517 w 1139"/>
                <a:gd name="T51" fmla="*/ 70 h 220"/>
                <a:gd name="T52" fmla="*/ 661 w 1139"/>
                <a:gd name="T53" fmla="*/ 199 h 220"/>
                <a:gd name="T54" fmla="*/ 533 w 1139"/>
                <a:gd name="T55" fmla="*/ 146 h 220"/>
                <a:gd name="T56" fmla="*/ 663 w 1139"/>
                <a:gd name="T57" fmla="*/ 89 h 220"/>
                <a:gd name="T58" fmla="*/ 608 w 1139"/>
                <a:gd name="T59" fmla="*/ 97 h 220"/>
                <a:gd name="T60" fmla="*/ 579 w 1139"/>
                <a:gd name="T61" fmla="*/ 180 h 220"/>
                <a:gd name="T62" fmla="*/ 646 w 1139"/>
                <a:gd name="T63" fmla="*/ 144 h 220"/>
                <a:gd name="T64" fmla="*/ 732 w 1139"/>
                <a:gd name="T65" fmla="*/ 110 h 220"/>
                <a:gd name="T66" fmla="*/ 770 w 1139"/>
                <a:gd name="T67" fmla="*/ 98 h 220"/>
                <a:gd name="T68" fmla="*/ 786 w 1139"/>
                <a:gd name="T69" fmla="*/ 75 h 220"/>
                <a:gd name="T70" fmla="*/ 753 w 1139"/>
                <a:gd name="T71" fmla="*/ 69 h 220"/>
                <a:gd name="T72" fmla="*/ 701 w 1139"/>
                <a:gd name="T73" fmla="*/ 131 h 220"/>
                <a:gd name="T74" fmla="*/ 750 w 1139"/>
                <a:gd name="T75" fmla="*/ 164 h 220"/>
                <a:gd name="T76" fmla="*/ 738 w 1139"/>
                <a:gd name="T77" fmla="*/ 193 h 220"/>
                <a:gd name="T78" fmla="*/ 698 w 1139"/>
                <a:gd name="T79" fmla="*/ 179 h 220"/>
                <a:gd name="T80" fmla="*/ 717 w 1139"/>
                <a:gd name="T81" fmla="*/ 218 h 220"/>
                <a:gd name="T82" fmla="*/ 794 w 1139"/>
                <a:gd name="T83" fmla="*/ 175 h 220"/>
                <a:gd name="T84" fmla="*/ 938 w 1139"/>
                <a:gd name="T85" fmla="*/ 89 h 220"/>
                <a:gd name="T86" fmla="*/ 882 w 1139"/>
                <a:gd name="T87" fmla="*/ 220 h 220"/>
                <a:gd name="T88" fmla="*/ 829 w 1139"/>
                <a:gd name="T89" fmla="*/ 89 h 220"/>
                <a:gd name="T90" fmla="*/ 922 w 1139"/>
                <a:gd name="T91" fmla="*/ 144 h 220"/>
                <a:gd name="T92" fmla="*/ 855 w 1139"/>
                <a:gd name="T93" fmla="*/ 109 h 220"/>
                <a:gd name="T94" fmla="*/ 884 w 1139"/>
                <a:gd name="T95" fmla="*/ 192 h 220"/>
                <a:gd name="T96" fmla="*/ 1139 w 1139"/>
                <a:gd name="T97" fmla="*/ 100 h 220"/>
                <a:gd name="T98" fmla="*/ 1104 w 1139"/>
                <a:gd name="T99" fmla="*/ 29 h 220"/>
                <a:gd name="T100" fmla="*/ 1070 w 1139"/>
                <a:gd name="T101" fmla="*/ 40 h 220"/>
                <a:gd name="T102" fmla="*/ 1019 w 1139"/>
                <a:gd name="T103" fmla="*/ 54 h 220"/>
                <a:gd name="T104" fmla="*/ 1055 w 1139"/>
                <a:gd name="T105" fmla="*/ 32 h 220"/>
                <a:gd name="T106" fmla="*/ 1056 w 1139"/>
                <a:gd name="T107" fmla="*/ 3 h 220"/>
                <a:gd name="T108" fmla="*/ 991 w 1139"/>
                <a:gd name="T109" fmla="*/ 25 h 220"/>
                <a:gd name="T110" fmla="*/ 961 w 1139"/>
                <a:gd name="T111" fmla="*/ 72 h 220"/>
                <a:gd name="T112" fmla="*/ 985 w 1139"/>
                <a:gd name="T113" fmla="*/ 217 h 220"/>
                <a:gd name="T114" fmla="*/ 1070 w 1139"/>
                <a:gd name="T115" fmla="*/ 100 h 220"/>
                <a:gd name="T116" fmla="*/ 1127 w 1139"/>
                <a:gd name="T117" fmla="*/ 219 h 220"/>
                <a:gd name="T118" fmla="*/ 1139 w 1139"/>
                <a:gd name="T119" fmla="*/ 187 h 220"/>
                <a:gd name="T120" fmla="*/ 1123 w 1139"/>
                <a:gd name="T121" fmla="*/ 192 h 220"/>
                <a:gd name="T122" fmla="*/ 1104 w 1139"/>
                <a:gd name="T123" fmla="*/ 1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9" h="220">
                  <a:moveTo>
                    <a:pt x="171" y="15"/>
                  </a:moveTo>
                  <a:cubicBezTo>
                    <a:pt x="218" y="15"/>
                    <a:pt x="218" y="15"/>
                    <a:pt x="218" y="15"/>
                  </a:cubicBezTo>
                  <a:cubicBezTo>
                    <a:pt x="218" y="217"/>
                    <a:pt x="218" y="217"/>
                    <a:pt x="218" y="217"/>
                  </a:cubicBezTo>
                  <a:cubicBezTo>
                    <a:pt x="184" y="217"/>
                    <a:pt x="184" y="217"/>
                    <a:pt x="184" y="217"/>
                  </a:cubicBezTo>
                  <a:cubicBezTo>
                    <a:pt x="184" y="89"/>
                    <a:pt x="184" y="89"/>
                    <a:pt x="184" y="89"/>
                  </a:cubicBezTo>
                  <a:cubicBezTo>
                    <a:pt x="184" y="80"/>
                    <a:pt x="184" y="67"/>
                    <a:pt x="185" y="52"/>
                  </a:cubicBezTo>
                  <a:cubicBezTo>
                    <a:pt x="185" y="52"/>
                    <a:pt x="185" y="52"/>
                    <a:pt x="185" y="52"/>
                  </a:cubicBezTo>
                  <a:cubicBezTo>
                    <a:pt x="183" y="58"/>
                    <a:pt x="182" y="65"/>
                    <a:pt x="180" y="68"/>
                  </a:cubicBezTo>
                  <a:cubicBezTo>
                    <a:pt x="120" y="217"/>
                    <a:pt x="120" y="217"/>
                    <a:pt x="120" y="217"/>
                  </a:cubicBezTo>
                  <a:cubicBezTo>
                    <a:pt x="97" y="217"/>
                    <a:pt x="97" y="217"/>
                    <a:pt x="97" y="217"/>
                  </a:cubicBezTo>
                  <a:cubicBezTo>
                    <a:pt x="37" y="70"/>
                    <a:pt x="37" y="70"/>
                    <a:pt x="37" y="70"/>
                  </a:cubicBezTo>
                  <a:cubicBezTo>
                    <a:pt x="36" y="66"/>
                    <a:pt x="34" y="60"/>
                    <a:pt x="32" y="52"/>
                  </a:cubicBezTo>
                  <a:cubicBezTo>
                    <a:pt x="31" y="52"/>
                    <a:pt x="31" y="52"/>
                    <a:pt x="31" y="52"/>
                  </a:cubicBezTo>
                  <a:cubicBezTo>
                    <a:pt x="32" y="56"/>
                    <a:pt x="32" y="60"/>
                    <a:pt x="32" y="65"/>
                  </a:cubicBezTo>
                  <a:cubicBezTo>
                    <a:pt x="33" y="76"/>
                    <a:pt x="33" y="85"/>
                    <a:pt x="33" y="93"/>
                  </a:cubicBezTo>
                  <a:cubicBezTo>
                    <a:pt x="33" y="217"/>
                    <a:pt x="33" y="217"/>
                    <a:pt x="33" y="217"/>
                  </a:cubicBezTo>
                  <a:cubicBezTo>
                    <a:pt x="0" y="217"/>
                    <a:pt x="0" y="217"/>
                    <a:pt x="0" y="217"/>
                  </a:cubicBezTo>
                  <a:cubicBezTo>
                    <a:pt x="0" y="15"/>
                    <a:pt x="0" y="15"/>
                    <a:pt x="0" y="15"/>
                  </a:cubicBezTo>
                  <a:cubicBezTo>
                    <a:pt x="50" y="15"/>
                    <a:pt x="50" y="15"/>
                    <a:pt x="50" y="15"/>
                  </a:cubicBezTo>
                  <a:cubicBezTo>
                    <a:pt x="100" y="142"/>
                    <a:pt x="100" y="142"/>
                    <a:pt x="100" y="142"/>
                  </a:cubicBezTo>
                  <a:cubicBezTo>
                    <a:pt x="105" y="153"/>
                    <a:pt x="108" y="162"/>
                    <a:pt x="109" y="168"/>
                  </a:cubicBezTo>
                  <a:cubicBezTo>
                    <a:pt x="110" y="168"/>
                    <a:pt x="110" y="168"/>
                    <a:pt x="110" y="168"/>
                  </a:cubicBezTo>
                  <a:cubicBezTo>
                    <a:pt x="119" y="142"/>
                    <a:pt x="119" y="142"/>
                    <a:pt x="119" y="142"/>
                  </a:cubicBezTo>
                  <a:lnTo>
                    <a:pt x="171" y="15"/>
                  </a:lnTo>
                  <a:close/>
                  <a:moveTo>
                    <a:pt x="251" y="217"/>
                  </a:moveTo>
                  <a:cubicBezTo>
                    <a:pt x="285" y="217"/>
                    <a:pt x="285" y="217"/>
                    <a:pt x="285" y="217"/>
                  </a:cubicBezTo>
                  <a:cubicBezTo>
                    <a:pt x="285" y="72"/>
                    <a:pt x="285" y="72"/>
                    <a:pt x="285" y="72"/>
                  </a:cubicBezTo>
                  <a:cubicBezTo>
                    <a:pt x="251" y="72"/>
                    <a:pt x="251" y="72"/>
                    <a:pt x="251" y="72"/>
                  </a:cubicBezTo>
                  <a:lnTo>
                    <a:pt x="251" y="217"/>
                  </a:lnTo>
                  <a:close/>
                  <a:moveTo>
                    <a:pt x="269" y="11"/>
                  </a:moveTo>
                  <a:cubicBezTo>
                    <a:pt x="263" y="11"/>
                    <a:pt x="258" y="13"/>
                    <a:pt x="254" y="17"/>
                  </a:cubicBezTo>
                  <a:cubicBezTo>
                    <a:pt x="250" y="20"/>
                    <a:pt x="248" y="25"/>
                    <a:pt x="248" y="31"/>
                  </a:cubicBezTo>
                  <a:cubicBezTo>
                    <a:pt x="248" y="36"/>
                    <a:pt x="250" y="41"/>
                    <a:pt x="254" y="45"/>
                  </a:cubicBezTo>
                  <a:cubicBezTo>
                    <a:pt x="258" y="48"/>
                    <a:pt x="263" y="50"/>
                    <a:pt x="269" y="50"/>
                  </a:cubicBezTo>
                  <a:cubicBezTo>
                    <a:pt x="274" y="50"/>
                    <a:pt x="279" y="48"/>
                    <a:pt x="283" y="45"/>
                  </a:cubicBezTo>
                  <a:cubicBezTo>
                    <a:pt x="287" y="41"/>
                    <a:pt x="289" y="36"/>
                    <a:pt x="289" y="31"/>
                  </a:cubicBezTo>
                  <a:cubicBezTo>
                    <a:pt x="289" y="25"/>
                    <a:pt x="287" y="21"/>
                    <a:pt x="283" y="17"/>
                  </a:cubicBezTo>
                  <a:cubicBezTo>
                    <a:pt x="279" y="13"/>
                    <a:pt x="274" y="11"/>
                    <a:pt x="269" y="11"/>
                  </a:cubicBezTo>
                  <a:close/>
                  <a:moveTo>
                    <a:pt x="405" y="71"/>
                  </a:moveTo>
                  <a:cubicBezTo>
                    <a:pt x="399" y="69"/>
                    <a:pt x="393" y="69"/>
                    <a:pt x="386" y="69"/>
                  </a:cubicBezTo>
                  <a:cubicBezTo>
                    <a:pt x="371" y="69"/>
                    <a:pt x="357" y="72"/>
                    <a:pt x="345" y="79"/>
                  </a:cubicBezTo>
                  <a:cubicBezTo>
                    <a:pt x="333" y="85"/>
                    <a:pt x="324" y="95"/>
                    <a:pt x="318" y="107"/>
                  </a:cubicBezTo>
                  <a:cubicBezTo>
                    <a:pt x="312" y="119"/>
                    <a:pt x="309" y="133"/>
                    <a:pt x="309" y="148"/>
                  </a:cubicBezTo>
                  <a:cubicBezTo>
                    <a:pt x="309" y="162"/>
                    <a:pt x="312" y="174"/>
                    <a:pt x="318" y="185"/>
                  </a:cubicBezTo>
                  <a:cubicBezTo>
                    <a:pt x="324" y="196"/>
                    <a:pt x="332" y="205"/>
                    <a:pt x="343" y="211"/>
                  </a:cubicBezTo>
                  <a:cubicBezTo>
                    <a:pt x="354" y="217"/>
                    <a:pt x="366" y="220"/>
                    <a:pt x="380" y="220"/>
                  </a:cubicBezTo>
                  <a:cubicBezTo>
                    <a:pt x="396" y="220"/>
                    <a:pt x="410" y="217"/>
                    <a:pt x="421" y="211"/>
                  </a:cubicBezTo>
                  <a:cubicBezTo>
                    <a:pt x="422" y="210"/>
                    <a:pt x="422" y="210"/>
                    <a:pt x="422" y="210"/>
                  </a:cubicBezTo>
                  <a:cubicBezTo>
                    <a:pt x="422" y="179"/>
                    <a:pt x="422" y="179"/>
                    <a:pt x="422" y="179"/>
                  </a:cubicBezTo>
                  <a:cubicBezTo>
                    <a:pt x="420" y="180"/>
                    <a:pt x="420" y="180"/>
                    <a:pt x="420" y="180"/>
                  </a:cubicBezTo>
                  <a:cubicBezTo>
                    <a:pt x="415" y="184"/>
                    <a:pt x="410" y="187"/>
                    <a:pt x="404" y="189"/>
                  </a:cubicBezTo>
                  <a:cubicBezTo>
                    <a:pt x="398" y="191"/>
                    <a:pt x="392" y="192"/>
                    <a:pt x="387" y="192"/>
                  </a:cubicBezTo>
                  <a:cubicBezTo>
                    <a:pt x="374" y="192"/>
                    <a:pt x="363" y="188"/>
                    <a:pt x="355" y="180"/>
                  </a:cubicBezTo>
                  <a:cubicBezTo>
                    <a:pt x="348" y="171"/>
                    <a:pt x="344" y="160"/>
                    <a:pt x="344" y="145"/>
                  </a:cubicBezTo>
                  <a:cubicBezTo>
                    <a:pt x="344" y="131"/>
                    <a:pt x="348" y="119"/>
                    <a:pt x="356" y="110"/>
                  </a:cubicBezTo>
                  <a:cubicBezTo>
                    <a:pt x="364" y="101"/>
                    <a:pt x="375" y="97"/>
                    <a:pt x="388" y="97"/>
                  </a:cubicBezTo>
                  <a:cubicBezTo>
                    <a:pt x="399" y="97"/>
                    <a:pt x="410" y="101"/>
                    <a:pt x="420" y="108"/>
                  </a:cubicBezTo>
                  <a:cubicBezTo>
                    <a:pt x="422" y="109"/>
                    <a:pt x="422" y="109"/>
                    <a:pt x="422" y="109"/>
                  </a:cubicBezTo>
                  <a:cubicBezTo>
                    <a:pt x="422" y="76"/>
                    <a:pt x="422" y="76"/>
                    <a:pt x="422" y="76"/>
                  </a:cubicBezTo>
                  <a:cubicBezTo>
                    <a:pt x="421" y="76"/>
                    <a:pt x="421" y="76"/>
                    <a:pt x="421" y="76"/>
                  </a:cubicBezTo>
                  <a:cubicBezTo>
                    <a:pt x="417" y="74"/>
                    <a:pt x="412" y="72"/>
                    <a:pt x="405" y="71"/>
                  </a:cubicBezTo>
                  <a:close/>
                  <a:moveTo>
                    <a:pt x="517" y="70"/>
                  </a:moveTo>
                  <a:cubicBezTo>
                    <a:pt x="509" y="70"/>
                    <a:pt x="501" y="72"/>
                    <a:pt x="495" y="78"/>
                  </a:cubicBezTo>
                  <a:cubicBezTo>
                    <a:pt x="489" y="83"/>
                    <a:pt x="485" y="89"/>
                    <a:pt x="482" y="97"/>
                  </a:cubicBezTo>
                  <a:cubicBezTo>
                    <a:pt x="481" y="97"/>
                    <a:pt x="481" y="97"/>
                    <a:pt x="481" y="97"/>
                  </a:cubicBezTo>
                  <a:cubicBezTo>
                    <a:pt x="481" y="72"/>
                    <a:pt x="481" y="72"/>
                    <a:pt x="481" y="72"/>
                  </a:cubicBezTo>
                  <a:cubicBezTo>
                    <a:pt x="447" y="72"/>
                    <a:pt x="447" y="72"/>
                    <a:pt x="447" y="72"/>
                  </a:cubicBezTo>
                  <a:cubicBezTo>
                    <a:pt x="447" y="217"/>
                    <a:pt x="447" y="217"/>
                    <a:pt x="447" y="217"/>
                  </a:cubicBezTo>
                  <a:cubicBezTo>
                    <a:pt x="481" y="217"/>
                    <a:pt x="481" y="217"/>
                    <a:pt x="481" y="217"/>
                  </a:cubicBezTo>
                  <a:cubicBezTo>
                    <a:pt x="481" y="143"/>
                    <a:pt x="481" y="143"/>
                    <a:pt x="481" y="143"/>
                  </a:cubicBezTo>
                  <a:cubicBezTo>
                    <a:pt x="481" y="130"/>
                    <a:pt x="484" y="120"/>
                    <a:pt x="490" y="112"/>
                  </a:cubicBezTo>
                  <a:cubicBezTo>
                    <a:pt x="495" y="104"/>
                    <a:pt x="503" y="100"/>
                    <a:pt x="512" y="100"/>
                  </a:cubicBezTo>
                  <a:cubicBezTo>
                    <a:pt x="515" y="100"/>
                    <a:pt x="518" y="101"/>
                    <a:pt x="522" y="102"/>
                  </a:cubicBezTo>
                  <a:cubicBezTo>
                    <a:pt x="526" y="103"/>
                    <a:pt x="528" y="104"/>
                    <a:pt x="530" y="105"/>
                  </a:cubicBezTo>
                  <a:cubicBezTo>
                    <a:pt x="531" y="106"/>
                    <a:pt x="531" y="106"/>
                    <a:pt x="531" y="106"/>
                  </a:cubicBezTo>
                  <a:cubicBezTo>
                    <a:pt x="531" y="72"/>
                    <a:pt x="531" y="72"/>
                    <a:pt x="531" y="72"/>
                  </a:cubicBezTo>
                  <a:cubicBezTo>
                    <a:pt x="531" y="72"/>
                    <a:pt x="531" y="72"/>
                    <a:pt x="531" y="72"/>
                  </a:cubicBezTo>
                  <a:cubicBezTo>
                    <a:pt x="528" y="70"/>
                    <a:pt x="523" y="70"/>
                    <a:pt x="517" y="70"/>
                  </a:cubicBezTo>
                  <a:close/>
                  <a:moveTo>
                    <a:pt x="663" y="89"/>
                  </a:moveTo>
                  <a:cubicBezTo>
                    <a:pt x="675" y="102"/>
                    <a:pt x="682" y="120"/>
                    <a:pt x="682" y="143"/>
                  </a:cubicBezTo>
                  <a:cubicBezTo>
                    <a:pt x="682" y="166"/>
                    <a:pt x="675" y="185"/>
                    <a:pt x="661" y="199"/>
                  </a:cubicBezTo>
                  <a:cubicBezTo>
                    <a:pt x="648" y="213"/>
                    <a:pt x="629" y="220"/>
                    <a:pt x="606" y="220"/>
                  </a:cubicBezTo>
                  <a:cubicBezTo>
                    <a:pt x="584" y="220"/>
                    <a:pt x="566" y="213"/>
                    <a:pt x="553" y="200"/>
                  </a:cubicBezTo>
                  <a:cubicBezTo>
                    <a:pt x="540" y="187"/>
                    <a:pt x="533" y="169"/>
                    <a:pt x="533" y="146"/>
                  </a:cubicBezTo>
                  <a:cubicBezTo>
                    <a:pt x="533" y="122"/>
                    <a:pt x="540" y="103"/>
                    <a:pt x="553" y="89"/>
                  </a:cubicBezTo>
                  <a:cubicBezTo>
                    <a:pt x="567" y="76"/>
                    <a:pt x="586" y="69"/>
                    <a:pt x="610" y="69"/>
                  </a:cubicBezTo>
                  <a:cubicBezTo>
                    <a:pt x="632" y="69"/>
                    <a:pt x="650" y="75"/>
                    <a:pt x="663" y="89"/>
                  </a:cubicBezTo>
                  <a:close/>
                  <a:moveTo>
                    <a:pt x="646" y="144"/>
                  </a:moveTo>
                  <a:cubicBezTo>
                    <a:pt x="646" y="129"/>
                    <a:pt x="643" y="117"/>
                    <a:pt x="636" y="109"/>
                  </a:cubicBezTo>
                  <a:cubicBezTo>
                    <a:pt x="629" y="101"/>
                    <a:pt x="620" y="97"/>
                    <a:pt x="608" y="97"/>
                  </a:cubicBezTo>
                  <a:cubicBezTo>
                    <a:pt x="596" y="97"/>
                    <a:pt x="586" y="101"/>
                    <a:pt x="579" y="109"/>
                  </a:cubicBezTo>
                  <a:cubicBezTo>
                    <a:pt x="572" y="118"/>
                    <a:pt x="568" y="130"/>
                    <a:pt x="568" y="145"/>
                  </a:cubicBezTo>
                  <a:cubicBezTo>
                    <a:pt x="568" y="160"/>
                    <a:pt x="572" y="172"/>
                    <a:pt x="579" y="180"/>
                  </a:cubicBezTo>
                  <a:cubicBezTo>
                    <a:pt x="586" y="188"/>
                    <a:pt x="596" y="192"/>
                    <a:pt x="608" y="192"/>
                  </a:cubicBezTo>
                  <a:cubicBezTo>
                    <a:pt x="621" y="192"/>
                    <a:pt x="630" y="188"/>
                    <a:pt x="637" y="180"/>
                  </a:cubicBezTo>
                  <a:cubicBezTo>
                    <a:pt x="643" y="172"/>
                    <a:pt x="646" y="160"/>
                    <a:pt x="646" y="144"/>
                  </a:cubicBezTo>
                  <a:close/>
                  <a:moveTo>
                    <a:pt x="757" y="132"/>
                  </a:moveTo>
                  <a:cubicBezTo>
                    <a:pt x="746" y="128"/>
                    <a:pt x="739" y="124"/>
                    <a:pt x="737" y="121"/>
                  </a:cubicBezTo>
                  <a:cubicBezTo>
                    <a:pt x="734" y="119"/>
                    <a:pt x="732" y="115"/>
                    <a:pt x="732" y="110"/>
                  </a:cubicBezTo>
                  <a:cubicBezTo>
                    <a:pt x="732" y="106"/>
                    <a:pt x="734" y="103"/>
                    <a:pt x="738" y="100"/>
                  </a:cubicBezTo>
                  <a:cubicBezTo>
                    <a:pt x="741" y="97"/>
                    <a:pt x="746" y="96"/>
                    <a:pt x="752" y="96"/>
                  </a:cubicBezTo>
                  <a:cubicBezTo>
                    <a:pt x="758" y="96"/>
                    <a:pt x="764" y="97"/>
                    <a:pt x="770" y="98"/>
                  </a:cubicBezTo>
                  <a:cubicBezTo>
                    <a:pt x="776" y="100"/>
                    <a:pt x="781" y="103"/>
                    <a:pt x="785" y="105"/>
                  </a:cubicBezTo>
                  <a:cubicBezTo>
                    <a:pt x="786" y="106"/>
                    <a:pt x="786" y="106"/>
                    <a:pt x="786" y="106"/>
                  </a:cubicBezTo>
                  <a:cubicBezTo>
                    <a:pt x="786" y="75"/>
                    <a:pt x="786" y="75"/>
                    <a:pt x="786" y="75"/>
                  </a:cubicBezTo>
                  <a:cubicBezTo>
                    <a:pt x="786" y="75"/>
                    <a:pt x="786" y="75"/>
                    <a:pt x="786" y="75"/>
                  </a:cubicBezTo>
                  <a:cubicBezTo>
                    <a:pt x="782" y="73"/>
                    <a:pt x="777" y="72"/>
                    <a:pt x="770" y="70"/>
                  </a:cubicBezTo>
                  <a:cubicBezTo>
                    <a:pt x="764" y="69"/>
                    <a:pt x="758" y="69"/>
                    <a:pt x="753" y="69"/>
                  </a:cubicBezTo>
                  <a:cubicBezTo>
                    <a:pt x="737" y="69"/>
                    <a:pt x="724" y="73"/>
                    <a:pt x="714" y="81"/>
                  </a:cubicBezTo>
                  <a:cubicBezTo>
                    <a:pt x="703" y="89"/>
                    <a:pt x="698" y="100"/>
                    <a:pt x="698" y="113"/>
                  </a:cubicBezTo>
                  <a:cubicBezTo>
                    <a:pt x="698" y="120"/>
                    <a:pt x="699" y="126"/>
                    <a:pt x="701" y="131"/>
                  </a:cubicBezTo>
                  <a:cubicBezTo>
                    <a:pt x="704" y="136"/>
                    <a:pt x="707" y="141"/>
                    <a:pt x="712" y="144"/>
                  </a:cubicBezTo>
                  <a:cubicBezTo>
                    <a:pt x="716" y="148"/>
                    <a:pt x="723" y="152"/>
                    <a:pt x="733" y="156"/>
                  </a:cubicBezTo>
                  <a:cubicBezTo>
                    <a:pt x="740" y="159"/>
                    <a:pt x="746" y="162"/>
                    <a:pt x="750" y="164"/>
                  </a:cubicBezTo>
                  <a:cubicBezTo>
                    <a:pt x="754" y="166"/>
                    <a:pt x="756" y="168"/>
                    <a:pt x="758" y="171"/>
                  </a:cubicBezTo>
                  <a:cubicBezTo>
                    <a:pt x="759" y="173"/>
                    <a:pt x="760" y="175"/>
                    <a:pt x="760" y="179"/>
                  </a:cubicBezTo>
                  <a:cubicBezTo>
                    <a:pt x="760" y="188"/>
                    <a:pt x="753" y="193"/>
                    <a:pt x="738" y="193"/>
                  </a:cubicBezTo>
                  <a:cubicBezTo>
                    <a:pt x="732" y="193"/>
                    <a:pt x="726" y="192"/>
                    <a:pt x="719" y="190"/>
                  </a:cubicBezTo>
                  <a:cubicBezTo>
                    <a:pt x="712" y="187"/>
                    <a:pt x="705" y="184"/>
                    <a:pt x="700" y="180"/>
                  </a:cubicBezTo>
                  <a:cubicBezTo>
                    <a:pt x="698" y="179"/>
                    <a:pt x="698" y="179"/>
                    <a:pt x="698" y="179"/>
                  </a:cubicBezTo>
                  <a:cubicBezTo>
                    <a:pt x="698" y="212"/>
                    <a:pt x="698" y="212"/>
                    <a:pt x="698" y="212"/>
                  </a:cubicBezTo>
                  <a:cubicBezTo>
                    <a:pt x="699" y="212"/>
                    <a:pt x="699" y="212"/>
                    <a:pt x="699" y="212"/>
                  </a:cubicBezTo>
                  <a:cubicBezTo>
                    <a:pt x="703" y="215"/>
                    <a:pt x="710" y="216"/>
                    <a:pt x="717" y="218"/>
                  </a:cubicBezTo>
                  <a:cubicBezTo>
                    <a:pt x="724" y="219"/>
                    <a:pt x="731" y="220"/>
                    <a:pt x="736" y="220"/>
                  </a:cubicBezTo>
                  <a:cubicBezTo>
                    <a:pt x="754" y="220"/>
                    <a:pt x="768" y="216"/>
                    <a:pt x="778" y="208"/>
                  </a:cubicBezTo>
                  <a:cubicBezTo>
                    <a:pt x="789" y="199"/>
                    <a:pt x="794" y="188"/>
                    <a:pt x="794" y="175"/>
                  </a:cubicBezTo>
                  <a:cubicBezTo>
                    <a:pt x="794" y="165"/>
                    <a:pt x="791" y="157"/>
                    <a:pt x="786" y="150"/>
                  </a:cubicBezTo>
                  <a:cubicBezTo>
                    <a:pt x="780" y="143"/>
                    <a:pt x="770" y="137"/>
                    <a:pt x="757" y="132"/>
                  </a:cubicBezTo>
                  <a:close/>
                  <a:moveTo>
                    <a:pt x="938" y="89"/>
                  </a:moveTo>
                  <a:cubicBezTo>
                    <a:pt x="951" y="102"/>
                    <a:pt x="957" y="120"/>
                    <a:pt x="957" y="143"/>
                  </a:cubicBezTo>
                  <a:cubicBezTo>
                    <a:pt x="957" y="166"/>
                    <a:pt x="951" y="185"/>
                    <a:pt x="937" y="199"/>
                  </a:cubicBezTo>
                  <a:cubicBezTo>
                    <a:pt x="924" y="213"/>
                    <a:pt x="905" y="220"/>
                    <a:pt x="882" y="220"/>
                  </a:cubicBezTo>
                  <a:cubicBezTo>
                    <a:pt x="860" y="220"/>
                    <a:pt x="842" y="213"/>
                    <a:pt x="829" y="200"/>
                  </a:cubicBezTo>
                  <a:cubicBezTo>
                    <a:pt x="816" y="187"/>
                    <a:pt x="809" y="169"/>
                    <a:pt x="809" y="146"/>
                  </a:cubicBezTo>
                  <a:cubicBezTo>
                    <a:pt x="809" y="122"/>
                    <a:pt x="816" y="103"/>
                    <a:pt x="829" y="89"/>
                  </a:cubicBezTo>
                  <a:cubicBezTo>
                    <a:pt x="843" y="76"/>
                    <a:pt x="862" y="69"/>
                    <a:pt x="885" y="69"/>
                  </a:cubicBezTo>
                  <a:cubicBezTo>
                    <a:pt x="908" y="69"/>
                    <a:pt x="926" y="75"/>
                    <a:pt x="938" y="89"/>
                  </a:cubicBezTo>
                  <a:close/>
                  <a:moveTo>
                    <a:pt x="922" y="144"/>
                  </a:moveTo>
                  <a:cubicBezTo>
                    <a:pt x="922" y="129"/>
                    <a:pt x="919" y="117"/>
                    <a:pt x="912" y="109"/>
                  </a:cubicBezTo>
                  <a:cubicBezTo>
                    <a:pt x="905" y="101"/>
                    <a:pt x="896" y="97"/>
                    <a:pt x="884" y="97"/>
                  </a:cubicBezTo>
                  <a:cubicBezTo>
                    <a:pt x="871" y="97"/>
                    <a:pt x="862" y="101"/>
                    <a:pt x="855" y="109"/>
                  </a:cubicBezTo>
                  <a:cubicBezTo>
                    <a:pt x="848" y="118"/>
                    <a:pt x="844" y="130"/>
                    <a:pt x="844" y="145"/>
                  </a:cubicBezTo>
                  <a:cubicBezTo>
                    <a:pt x="844" y="160"/>
                    <a:pt x="848" y="172"/>
                    <a:pt x="855" y="180"/>
                  </a:cubicBezTo>
                  <a:cubicBezTo>
                    <a:pt x="862" y="188"/>
                    <a:pt x="871" y="192"/>
                    <a:pt x="884" y="192"/>
                  </a:cubicBezTo>
                  <a:cubicBezTo>
                    <a:pt x="896" y="192"/>
                    <a:pt x="906" y="188"/>
                    <a:pt x="912" y="180"/>
                  </a:cubicBezTo>
                  <a:cubicBezTo>
                    <a:pt x="919" y="172"/>
                    <a:pt x="922" y="160"/>
                    <a:pt x="922" y="144"/>
                  </a:cubicBezTo>
                  <a:close/>
                  <a:moveTo>
                    <a:pt x="1139" y="100"/>
                  </a:moveTo>
                  <a:cubicBezTo>
                    <a:pt x="1139" y="72"/>
                    <a:pt x="1139" y="72"/>
                    <a:pt x="1139" y="72"/>
                  </a:cubicBezTo>
                  <a:cubicBezTo>
                    <a:pt x="1104" y="72"/>
                    <a:pt x="1104" y="72"/>
                    <a:pt x="1104" y="72"/>
                  </a:cubicBezTo>
                  <a:cubicBezTo>
                    <a:pt x="1104" y="29"/>
                    <a:pt x="1104" y="29"/>
                    <a:pt x="1104" y="29"/>
                  </a:cubicBezTo>
                  <a:cubicBezTo>
                    <a:pt x="1103" y="29"/>
                    <a:pt x="1103" y="29"/>
                    <a:pt x="1103" y="29"/>
                  </a:cubicBezTo>
                  <a:cubicBezTo>
                    <a:pt x="1071" y="39"/>
                    <a:pt x="1071" y="39"/>
                    <a:pt x="1071" y="39"/>
                  </a:cubicBezTo>
                  <a:cubicBezTo>
                    <a:pt x="1070" y="40"/>
                    <a:pt x="1070" y="40"/>
                    <a:pt x="1070" y="40"/>
                  </a:cubicBezTo>
                  <a:cubicBezTo>
                    <a:pt x="1070" y="72"/>
                    <a:pt x="1070" y="72"/>
                    <a:pt x="1070" y="72"/>
                  </a:cubicBezTo>
                  <a:cubicBezTo>
                    <a:pt x="1019" y="72"/>
                    <a:pt x="1019" y="72"/>
                    <a:pt x="1019" y="72"/>
                  </a:cubicBezTo>
                  <a:cubicBezTo>
                    <a:pt x="1019" y="54"/>
                    <a:pt x="1019" y="54"/>
                    <a:pt x="1019" y="54"/>
                  </a:cubicBezTo>
                  <a:cubicBezTo>
                    <a:pt x="1019" y="46"/>
                    <a:pt x="1021" y="39"/>
                    <a:pt x="1025" y="35"/>
                  </a:cubicBezTo>
                  <a:cubicBezTo>
                    <a:pt x="1028" y="30"/>
                    <a:pt x="1034" y="28"/>
                    <a:pt x="1040" y="28"/>
                  </a:cubicBezTo>
                  <a:cubicBezTo>
                    <a:pt x="1045" y="28"/>
                    <a:pt x="1050" y="29"/>
                    <a:pt x="1055" y="32"/>
                  </a:cubicBezTo>
                  <a:cubicBezTo>
                    <a:pt x="1057" y="32"/>
                    <a:pt x="1057" y="32"/>
                    <a:pt x="1057" y="32"/>
                  </a:cubicBezTo>
                  <a:cubicBezTo>
                    <a:pt x="1057" y="3"/>
                    <a:pt x="1057" y="3"/>
                    <a:pt x="1057" y="3"/>
                  </a:cubicBezTo>
                  <a:cubicBezTo>
                    <a:pt x="1056" y="3"/>
                    <a:pt x="1056" y="3"/>
                    <a:pt x="1056" y="3"/>
                  </a:cubicBezTo>
                  <a:cubicBezTo>
                    <a:pt x="1051" y="1"/>
                    <a:pt x="1045" y="0"/>
                    <a:pt x="1037" y="0"/>
                  </a:cubicBezTo>
                  <a:cubicBezTo>
                    <a:pt x="1027" y="0"/>
                    <a:pt x="1018" y="3"/>
                    <a:pt x="1010" y="7"/>
                  </a:cubicBezTo>
                  <a:cubicBezTo>
                    <a:pt x="1002" y="11"/>
                    <a:pt x="996" y="17"/>
                    <a:pt x="991" y="25"/>
                  </a:cubicBezTo>
                  <a:cubicBezTo>
                    <a:pt x="987" y="33"/>
                    <a:pt x="985" y="42"/>
                    <a:pt x="985" y="52"/>
                  </a:cubicBezTo>
                  <a:cubicBezTo>
                    <a:pt x="985" y="72"/>
                    <a:pt x="985" y="72"/>
                    <a:pt x="985" y="72"/>
                  </a:cubicBezTo>
                  <a:cubicBezTo>
                    <a:pt x="961" y="72"/>
                    <a:pt x="961" y="72"/>
                    <a:pt x="961" y="72"/>
                  </a:cubicBezTo>
                  <a:cubicBezTo>
                    <a:pt x="961" y="100"/>
                    <a:pt x="961" y="100"/>
                    <a:pt x="961" y="100"/>
                  </a:cubicBezTo>
                  <a:cubicBezTo>
                    <a:pt x="985" y="100"/>
                    <a:pt x="985" y="100"/>
                    <a:pt x="985" y="100"/>
                  </a:cubicBezTo>
                  <a:cubicBezTo>
                    <a:pt x="985" y="217"/>
                    <a:pt x="985" y="217"/>
                    <a:pt x="985" y="217"/>
                  </a:cubicBezTo>
                  <a:cubicBezTo>
                    <a:pt x="1019" y="217"/>
                    <a:pt x="1019" y="217"/>
                    <a:pt x="1019" y="217"/>
                  </a:cubicBezTo>
                  <a:cubicBezTo>
                    <a:pt x="1019" y="100"/>
                    <a:pt x="1019" y="100"/>
                    <a:pt x="1019" y="100"/>
                  </a:cubicBezTo>
                  <a:cubicBezTo>
                    <a:pt x="1070" y="100"/>
                    <a:pt x="1070" y="100"/>
                    <a:pt x="1070" y="100"/>
                  </a:cubicBezTo>
                  <a:cubicBezTo>
                    <a:pt x="1070" y="174"/>
                    <a:pt x="1070" y="174"/>
                    <a:pt x="1070" y="174"/>
                  </a:cubicBezTo>
                  <a:cubicBezTo>
                    <a:pt x="1070" y="205"/>
                    <a:pt x="1084" y="220"/>
                    <a:pt x="1113" y="220"/>
                  </a:cubicBezTo>
                  <a:cubicBezTo>
                    <a:pt x="1118" y="220"/>
                    <a:pt x="1122" y="220"/>
                    <a:pt x="1127" y="219"/>
                  </a:cubicBezTo>
                  <a:cubicBezTo>
                    <a:pt x="1133" y="217"/>
                    <a:pt x="1136" y="216"/>
                    <a:pt x="1138" y="215"/>
                  </a:cubicBezTo>
                  <a:cubicBezTo>
                    <a:pt x="1139" y="215"/>
                    <a:pt x="1139" y="215"/>
                    <a:pt x="1139" y="215"/>
                  </a:cubicBezTo>
                  <a:cubicBezTo>
                    <a:pt x="1139" y="187"/>
                    <a:pt x="1139" y="187"/>
                    <a:pt x="1139" y="187"/>
                  </a:cubicBezTo>
                  <a:cubicBezTo>
                    <a:pt x="1137" y="188"/>
                    <a:pt x="1137" y="188"/>
                    <a:pt x="1137" y="188"/>
                  </a:cubicBezTo>
                  <a:cubicBezTo>
                    <a:pt x="1135" y="189"/>
                    <a:pt x="1133" y="190"/>
                    <a:pt x="1130" y="191"/>
                  </a:cubicBezTo>
                  <a:cubicBezTo>
                    <a:pt x="1127" y="192"/>
                    <a:pt x="1125" y="192"/>
                    <a:pt x="1123" y="192"/>
                  </a:cubicBezTo>
                  <a:cubicBezTo>
                    <a:pt x="1117" y="192"/>
                    <a:pt x="1112" y="190"/>
                    <a:pt x="1109" y="187"/>
                  </a:cubicBezTo>
                  <a:cubicBezTo>
                    <a:pt x="1106" y="183"/>
                    <a:pt x="1104" y="177"/>
                    <a:pt x="1104" y="168"/>
                  </a:cubicBezTo>
                  <a:cubicBezTo>
                    <a:pt x="1104" y="100"/>
                    <a:pt x="1104" y="100"/>
                    <a:pt x="1104" y="100"/>
                  </a:cubicBezTo>
                  <a:lnTo>
                    <a:pt x="1139" y="100"/>
                  </a:lnTo>
                  <a:close/>
                </a:path>
              </a:pathLst>
            </a:custGeom>
            <a:solidFill>
              <a:srgbClr val="767676"/>
            </a:solidFill>
            <a:ln>
              <a:noFill/>
            </a:ln>
          </p:spPr>
          <p:txBody>
            <a:bodyPr vert="horz" wrap="square" lIns="91440" tIns="45720" rIns="91440" bIns="45720" numCol="1" anchor="t" anchorCtr="0" compatLnSpc="1">
              <a:prstTxWarp prst="textNoShape">
                <a:avLst/>
              </a:prstTxWarp>
            </a:bodyPr>
            <a:lstStyle/>
            <a:p>
              <a:endParaRPr lang="en-US" sz="956"/>
            </a:p>
          </p:txBody>
        </p:sp>
      </p:grpSp>
    </p:spTree>
    <p:extLst>
      <p:ext uri="{BB962C8B-B14F-4D97-AF65-F5344CB8AC3E}">
        <p14:creationId xmlns:p14="http://schemas.microsoft.com/office/powerpoint/2010/main" val="35044432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a:gradFill>
                  <a:gsLst>
                    <a:gs pos="1250">
                      <a:schemeClr val="tx2"/>
                    </a:gs>
                    <a:gs pos="99000">
                      <a:schemeClr val="tx2"/>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0936368"/>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a:gradFill>
                  <a:gsLst>
                    <a:gs pos="1250">
                      <a:schemeClr val="tx1"/>
                    </a:gs>
                    <a:gs pos="99000">
                      <a:schemeClr val="tx1"/>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5644455"/>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2"/>
            <a:ext cx="8740142" cy="1547347"/>
          </a:xfrm>
        </p:spPr>
        <p:txBody>
          <a:bodyPr>
            <a:spAutoFit/>
          </a:bodyPr>
          <a:lstStyle>
            <a:lvl1pPr>
              <a:defRPr sz="2647">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0949059"/>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891882"/>
            <a:ext cx="8740142" cy="1547347"/>
          </a:xfrm>
        </p:spPr>
        <p:txBody>
          <a:bodyPr>
            <a:spAutoFit/>
          </a:bodyPr>
          <a:lstStyle>
            <a:lvl1pPr>
              <a:defRPr sz="2647"/>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02623331"/>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864228"/>
          </a:xfrm>
        </p:spPr>
        <p:txBody>
          <a:bodyPr wrap="square">
            <a:spAutoFit/>
          </a:bodyPr>
          <a:lstStyle>
            <a:lvl1pPr marL="0" indent="0">
              <a:spcBef>
                <a:spcPts val="900"/>
              </a:spcBef>
              <a:buClr>
                <a:schemeClr val="tx1"/>
              </a:buClr>
              <a:buFont typeface="Wingdings" pitchFamily="2" charset="2"/>
              <a:buNone/>
              <a:defRPr sz="2647">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64228"/>
          </a:xfrm>
        </p:spPr>
        <p:txBody>
          <a:bodyPr wrap="square">
            <a:spAutoFit/>
          </a:bodyPr>
          <a:lstStyle>
            <a:lvl1pPr marL="0" indent="0">
              <a:spcBef>
                <a:spcPts val="900"/>
              </a:spcBef>
              <a:buClr>
                <a:schemeClr val="tx1"/>
              </a:buClr>
              <a:buFont typeface="Wingdings" pitchFamily="2" charset="2"/>
              <a:buNone/>
              <a:defRPr sz="2647">
                <a:gradFill>
                  <a:gsLst>
                    <a:gs pos="1250">
                      <a:schemeClr val="tx2"/>
                    </a:gs>
                    <a:gs pos="99000">
                      <a:schemeClr val="tx2"/>
                    </a:gs>
                  </a:gsLst>
                  <a:lin ang="5400000" scaled="0"/>
                </a:gradFill>
              </a:defRPr>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54829905"/>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864228"/>
          </a:xfrm>
        </p:spPr>
        <p:txBody>
          <a:bodyPr wrap="square">
            <a:spAutoFit/>
          </a:bodyPr>
          <a:lstStyle>
            <a:lvl1pPr marL="0" indent="0">
              <a:spcBef>
                <a:spcPts val="900"/>
              </a:spcBef>
              <a:buClr>
                <a:schemeClr val="tx1"/>
              </a:buClr>
              <a:buFont typeface="Wingdings" pitchFamily="2" charset="2"/>
              <a:buNone/>
              <a:defRPr sz="2647"/>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64228"/>
          </a:xfrm>
        </p:spPr>
        <p:txBody>
          <a:bodyPr wrap="square">
            <a:spAutoFit/>
          </a:bodyPr>
          <a:lstStyle>
            <a:lvl1pPr marL="0" indent="0">
              <a:spcBef>
                <a:spcPts val="900"/>
              </a:spcBef>
              <a:buClr>
                <a:schemeClr val="tx1"/>
              </a:buClr>
              <a:buFont typeface="Wingdings" pitchFamily="2" charset="2"/>
              <a:buNone/>
              <a:defRPr sz="2647"/>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8815795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993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832425"/>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32425"/>
          </a:xfrm>
        </p:spPr>
        <p:txBody>
          <a:bodyPr wrap="square">
            <a:spAutoFit/>
          </a:bodyPr>
          <a:lstStyle>
            <a:lvl1pPr marL="211280" indent="-211280">
              <a:spcBef>
                <a:spcPts val="900"/>
              </a:spcBef>
              <a:buClr>
                <a:schemeClr val="tx2"/>
              </a:buClr>
              <a:buFont typeface="Arial" pitchFamily="34" charset="0"/>
              <a:buChar char="•"/>
              <a:defRPr sz="2353">
                <a:gradFill>
                  <a:gsLst>
                    <a:gs pos="1250">
                      <a:schemeClr val="tx2"/>
                    </a:gs>
                    <a:gs pos="99000">
                      <a:schemeClr val="tx2"/>
                    </a:gs>
                  </a:gsLst>
                  <a:lin ang="5400000" scaled="0"/>
                </a:gradFill>
              </a:defRPr>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18955728"/>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0" y="891882"/>
            <a:ext cx="4033911" cy="1832425"/>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32425"/>
          </a:xfrm>
        </p:spPr>
        <p:txBody>
          <a:bodyPr wrap="square">
            <a:spAutoFit/>
          </a:bodyPr>
          <a:lstStyle>
            <a:lvl1pPr marL="211280" indent="-211280">
              <a:spcBef>
                <a:spcPts val="900"/>
              </a:spcBef>
              <a:buClr>
                <a:schemeClr val="tx1"/>
              </a:buClr>
              <a:buFont typeface="Arial" pitchFamily="34" charset="0"/>
              <a:buChar char="•"/>
              <a:defRPr sz="2353"/>
            </a:lvl1pPr>
            <a:lvl2pPr marL="390566" indent="-171468">
              <a:defRPr sz="1765"/>
            </a:lvl2pPr>
            <a:lvl3pPr marL="514405" indent="-123838">
              <a:tabLst/>
              <a:defRPr sz="1471"/>
            </a:lvl3pPr>
            <a:lvl4pPr marL="647768" indent="-133364">
              <a:defRPr/>
            </a:lvl4pPr>
            <a:lvl5pPr marL="771607" indent="-123838">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6795476"/>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4470188"/>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889767"/>
            <a:ext cx="7394337" cy="2023491"/>
          </a:xfrm>
          <a:noFill/>
        </p:spPr>
        <p:txBody>
          <a:bodyPr tIns="91440" bIns="91440" anchor="t" anchorCtr="0"/>
          <a:lstStyle>
            <a:lvl1pPr>
              <a:defRPr sz="5294" spc="-74" baseline="0">
                <a:gradFill>
                  <a:gsLst>
                    <a:gs pos="0">
                      <a:schemeClr val="tx1"/>
                    </a:gs>
                    <a:gs pos="100000">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01930" y="2907958"/>
            <a:ext cx="7395505" cy="1345411"/>
          </a:xfrm>
          <a:noFill/>
        </p:spPr>
        <p:txBody>
          <a:bodyPr lIns="182880" tIns="146304" rIns="182880" bIns="146304">
            <a:noAutofit/>
          </a:bodyPr>
          <a:lstStyle>
            <a:lvl1pPr marL="0" indent="0">
              <a:spcBef>
                <a:spcPts val="0"/>
              </a:spcBef>
              <a:buNone/>
              <a:defRPr sz="2647" spc="0" baseline="0">
                <a:gradFill>
                  <a:gsLst>
                    <a:gs pos="0">
                      <a:schemeClr val="tx1"/>
                    </a:gs>
                    <a:gs pos="10000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223528581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889767"/>
            <a:ext cx="7394337" cy="2023491"/>
          </a:xfrm>
          <a:noFill/>
        </p:spPr>
        <p:txBody>
          <a:bodyPr tIns="91440" bIns="91440" anchor="t" anchorCtr="0"/>
          <a:lstStyle>
            <a:lvl1pPr>
              <a:defRPr lang="en-US" sz="5294" b="0" kern="1200" cap="none" spc="-74"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a:t>Video title</a:t>
            </a:r>
          </a:p>
        </p:txBody>
      </p:sp>
    </p:spTree>
    <p:extLst>
      <p:ext uri="{BB962C8B-B14F-4D97-AF65-F5344CB8AC3E}">
        <p14:creationId xmlns:p14="http://schemas.microsoft.com/office/powerpoint/2010/main" val="23089605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61475863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91484738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5085457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5842924"/>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154311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242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30429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7728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891882"/>
            <a:ext cx="9144000" cy="4251618"/>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2" tIns="34292" rIns="34292" bIns="34292" numCol="1" spcCol="0" rtlCol="0" fromWordArt="0" anchor="ctr" anchorCtr="0" forceAA="0" compatLnSpc="1">
            <a:prstTxWarp prst="textNoShape">
              <a:avLst/>
            </a:prstTxWarp>
            <a:noAutofit/>
          </a:bodyPr>
          <a:lstStyle/>
          <a:p>
            <a:pPr algn="ctr" defTabSz="685647" fontAlgn="base">
              <a:spcBef>
                <a:spcPct val="0"/>
              </a:spcBef>
              <a:spcAft>
                <a:spcPct val="0"/>
              </a:spcAft>
            </a:pPr>
            <a:endParaRPr lang="en-US" sz="95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01930" y="897991"/>
            <a:ext cx="8740141" cy="1516697"/>
          </a:xfrm>
        </p:spPr>
        <p:txBody>
          <a:bodyPr/>
          <a:lstStyle>
            <a:lvl1pPr marL="0" indent="0">
              <a:buNone/>
              <a:defRPr sz="2426">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25482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42986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59894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7727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0821026"/>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01930" y="4627544"/>
            <a:ext cx="8717498" cy="296495"/>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513" eaLnBrk="0" hangingPunct="0"/>
            <a:r>
              <a:rPr lang="en-US" sz="515" dirty="0">
                <a:gradFill>
                  <a:gsLst>
                    <a:gs pos="0">
                      <a:schemeClr val="tx1"/>
                    </a:gs>
                    <a:gs pos="100000">
                      <a:schemeClr val="tx1"/>
                    </a:gs>
                  </a:gsLst>
                  <a:lin ang="5400000" scaled="0"/>
                </a:gradFill>
                <a:cs typeface="Segoe UI" pitchFamily="34" charset="0"/>
              </a:rPr>
              <a:t>© Microsoft Corporation. All rights reserved. </a:t>
            </a: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337652" y="2312739"/>
            <a:ext cx="2417896" cy="518021"/>
          </a:xfrm>
          <a:prstGeom prst="rect">
            <a:avLst/>
          </a:prstGeom>
        </p:spPr>
      </p:pic>
    </p:spTree>
    <p:extLst>
      <p:ext uri="{BB962C8B-B14F-4D97-AF65-F5344CB8AC3E}">
        <p14:creationId xmlns:p14="http://schemas.microsoft.com/office/powerpoint/2010/main" val="1177386462"/>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891883"/>
            <a:ext cx="8740142" cy="1845826"/>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4679157"/>
            <a:ext cx="9144001" cy="464344"/>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847884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Title and content1">
    <p:bg>
      <p:bgPr>
        <a:gradFill flip="none" rotWithShape="1">
          <a:gsLst>
            <a:gs pos="0">
              <a:schemeClr val="bg1"/>
            </a:gs>
            <a:gs pos="99167">
              <a:schemeClr val="bg1">
                <a:lumMod val="85000"/>
              </a:schemeClr>
            </a:gs>
            <a:gs pos="49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418649" y="85644"/>
            <a:ext cx="8439601" cy="641682"/>
          </a:xfrm>
          <a:noFill/>
        </p:spPr>
        <p:txBody>
          <a:bodyPr tIns="121899" bIns="121899" anchor="t" anchorCtr="0"/>
          <a:lstStyle>
            <a:lvl1pPr algn="l" defTabSz="685711" rtl="0" eaLnBrk="1" latinLnBrk="0" hangingPunct="1">
              <a:lnSpc>
                <a:spcPct val="90000"/>
              </a:lnSpc>
              <a:spcBef>
                <a:spcPct val="0"/>
              </a:spcBef>
              <a:buNone/>
              <a:defRPr lang="en-US" sz="3300" b="0" kern="1200" cap="none" spc="-75" baseline="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dirty="0"/>
              <a:t>Section title</a:t>
            </a:r>
          </a:p>
        </p:txBody>
      </p:sp>
      <p:sp>
        <p:nvSpPr>
          <p:cNvPr id="5" name="Text Placeholder 4"/>
          <p:cNvSpPr>
            <a:spLocks noGrp="1"/>
          </p:cNvSpPr>
          <p:nvPr>
            <p:ph type="body" sz="quarter" idx="10"/>
          </p:nvPr>
        </p:nvSpPr>
        <p:spPr>
          <a:xfrm>
            <a:off x="398964" y="1047751"/>
            <a:ext cx="7925887" cy="1583510"/>
          </a:xfrm>
        </p:spPr>
        <p:txBody>
          <a:bodyPr/>
          <a:lstStyle>
            <a:lvl1pPr marL="0" indent="0">
              <a:buNone/>
              <a:defRPr sz="2400">
                <a:solidFill>
                  <a:schemeClr val="tx1"/>
                </a:solidFill>
                <a:latin typeface="Segoe UI" pitchFamily="34" charset="0"/>
                <a:cs typeface="Segoe UI" pitchFamily="34" charset="0"/>
              </a:defRPr>
            </a:lvl1pPr>
            <a:lvl2pPr>
              <a:defRPr sz="1575">
                <a:solidFill>
                  <a:schemeClr val="tx1"/>
                </a:solidFill>
                <a:latin typeface="Segoe UI" pitchFamily="34" charset="0"/>
                <a:cs typeface="Segoe UI" pitchFamily="34" charset="0"/>
              </a:defRPr>
            </a:lvl2pPr>
            <a:lvl3pPr>
              <a:defRPr sz="1575">
                <a:solidFill>
                  <a:schemeClr val="tx1"/>
                </a:solidFill>
                <a:latin typeface="Segoe UI" pitchFamily="34" charset="0"/>
                <a:cs typeface="Segoe UI" pitchFamily="34" charset="0"/>
              </a:defRPr>
            </a:lvl3pPr>
            <a:lvl4pPr>
              <a:defRPr sz="1575">
                <a:solidFill>
                  <a:schemeClr val="tx1"/>
                </a:solidFill>
                <a:latin typeface="Segoe UI" pitchFamily="34" charset="0"/>
                <a:cs typeface="Segoe UI" pitchFamily="34" charset="0"/>
              </a:defRPr>
            </a:lvl4pPr>
            <a:lvl5pPr>
              <a:defRPr sz="1575">
                <a:solidFill>
                  <a:schemeClr val="tx1"/>
                </a:solidFill>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916886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4_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201930" y="217135"/>
            <a:ext cx="8123848" cy="674749"/>
          </a:xfrm>
        </p:spPr>
        <p:txBody>
          <a:bodyPr/>
          <a:lstStyle/>
          <a:p>
            <a:r>
              <a:rPr lang="en-US" dirty="0"/>
              <a:t>Click to edit Master</a:t>
            </a:r>
          </a:p>
        </p:txBody>
      </p:sp>
      <p:sp>
        <p:nvSpPr>
          <p:cNvPr id="4" name="Text Placeholder 3"/>
          <p:cNvSpPr>
            <a:spLocks noGrp="1"/>
          </p:cNvSpPr>
          <p:nvPr>
            <p:ph type="body" sz="quarter" idx="11"/>
          </p:nvPr>
        </p:nvSpPr>
        <p:spPr>
          <a:xfrm>
            <a:off x="201930" y="778645"/>
            <a:ext cx="3687679" cy="469872"/>
          </a:xfrm>
        </p:spPr>
        <p:txBody>
          <a:bodyPr/>
          <a:lstStyle>
            <a:lvl1pPr marL="0" indent="0">
              <a:buNone/>
              <a:defRPr sz="2059">
                <a:solidFill>
                  <a:schemeClr val="tx2"/>
                </a:solidFill>
              </a:defRPr>
            </a:lvl1pPr>
            <a:lvl2pPr marL="252037" indent="0">
              <a:buNone/>
              <a:defRPr/>
            </a:lvl2pPr>
            <a:lvl3pPr marL="420063" indent="0">
              <a:buNone/>
              <a:defRPr/>
            </a:lvl3pPr>
            <a:lvl4pPr marL="588087" indent="0">
              <a:buNone/>
              <a:defRPr/>
            </a:lvl4pPr>
            <a:lvl5pPr marL="756113" indent="0">
              <a:buNone/>
              <a:defRPr/>
            </a:lvl5pPr>
          </a:lstStyle>
          <a:p>
            <a:pPr lvl="0"/>
            <a:r>
              <a:rPr lang="en-US" dirty="0"/>
              <a:t>Edit Master text styles</a:t>
            </a:r>
          </a:p>
        </p:txBody>
      </p:sp>
    </p:spTree>
    <p:extLst>
      <p:ext uri="{BB962C8B-B14F-4D97-AF65-F5344CB8AC3E}">
        <p14:creationId xmlns:p14="http://schemas.microsoft.com/office/powerpoint/2010/main" val="399432712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30" y="891883"/>
            <a:ext cx="8740142" cy="1547347"/>
          </a:xfrm>
        </p:spPr>
        <p:txBody>
          <a:bodyPr>
            <a:spAutoFit/>
          </a:bodyPr>
          <a:lstStyle>
            <a:lvl1pPr>
              <a:defRPr sz="2647">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75142018"/>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01931" y="891882"/>
            <a:ext cx="4033911" cy="1832425"/>
          </a:xfrm>
        </p:spPr>
        <p:txBody>
          <a:bodyPr wrap="square">
            <a:spAutoFit/>
          </a:bodyPr>
          <a:lstStyle>
            <a:lvl1pPr marL="211258" indent="-211258">
              <a:spcBef>
                <a:spcPts val="900"/>
              </a:spcBef>
              <a:buClr>
                <a:schemeClr val="tx1"/>
              </a:buClr>
              <a:buFont typeface="Arial" pitchFamily="34" charset="0"/>
              <a:buChar char="•"/>
              <a:defRPr sz="2353"/>
            </a:lvl1pPr>
            <a:lvl2pPr marL="390527" indent="-171451">
              <a:defRPr sz="1765"/>
            </a:lvl2pPr>
            <a:lvl3pPr marL="514352" indent="-123826">
              <a:tabLst/>
              <a:defRPr sz="1471"/>
            </a:lvl3pPr>
            <a:lvl4pPr marL="647702" indent="-133351">
              <a:defRPr/>
            </a:lvl4pPr>
            <a:lvl5pPr marL="771528" indent="-123826">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908161" y="891882"/>
            <a:ext cx="4033911" cy="1832425"/>
          </a:xfrm>
        </p:spPr>
        <p:txBody>
          <a:bodyPr wrap="square">
            <a:spAutoFit/>
          </a:bodyPr>
          <a:lstStyle>
            <a:lvl1pPr marL="211258" indent="-211258">
              <a:spcBef>
                <a:spcPts val="900"/>
              </a:spcBef>
              <a:buClr>
                <a:schemeClr val="tx1"/>
              </a:buClr>
              <a:buFont typeface="Arial" pitchFamily="34" charset="0"/>
              <a:buChar char="•"/>
              <a:defRPr sz="2353"/>
            </a:lvl1pPr>
            <a:lvl2pPr marL="390527" indent="-171451">
              <a:defRPr sz="1765"/>
            </a:lvl2pPr>
            <a:lvl3pPr marL="514352" indent="-123826">
              <a:tabLst/>
              <a:defRPr sz="1471"/>
            </a:lvl3pPr>
            <a:lvl4pPr marL="647702" indent="-133351">
              <a:defRPr/>
            </a:lvl4pPr>
            <a:lvl5pPr marL="771528" indent="-123826">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07495" y="4475722"/>
            <a:ext cx="983314" cy="361490"/>
          </a:xfrm>
          <a:prstGeom prst="rect">
            <a:avLst/>
          </a:prstGeom>
        </p:spPr>
      </p:pic>
    </p:spTree>
    <p:extLst>
      <p:ext uri="{BB962C8B-B14F-4D97-AF65-F5344CB8AC3E}">
        <p14:creationId xmlns:p14="http://schemas.microsoft.com/office/powerpoint/2010/main" val="799291300"/>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07495" y="4475722"/>
            <a:ext cx="983314" cy="361490"/>
          </a:xfrm>
          <a:prstGeom prst="rect">
            <a:avLst/>
          </a:prstGeom>
        </p:spPr>
      </p:pic>
    </p:spTree>
    <p:extLst>
      <p:ext uri="{BB962C8B-B14F-4D97-AF65-F5344CB8AC3E}">
        <p14:creationId xmlns:p14="http://schemas.microsoft.com/office/powerpoint/2010/main" val="93577912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01929" y="891882"/>
            <a:ext cx="8740142" cy="1538242"/>
          </a:xfrm>
        </p:spPr>
        <p:txBody>
          <a:bodyPr/>
          <a:lstStyle>
            <a:lvl1pPr marL="0" indent="0">
              <a:buNone/>
              <a:defRPr>
                <a:gradFill>
                  <a:gsLst>
                    <a:gs pos="1250">
                      <a:schemeClr val="tx2"/>
                    </a:gs>
                    <a:gs pos="99000">
                      <a:schemeClr val="tx2"/>
                    </a:gs>
                  </a:gsLst>
                  <a:lin ang="5400000" scaled="0"/>
                </a:gradFill>
              </a:defRPr>
            </a:lvl1pPr>
            <a:lvl2pPr marL="0" indent="0">
              <a:buFontTx/>
              <a:buNone/>
              <a:defRPr sz="1471"/>
            </a:lvl2pPr>
            <a:lvl3pPr marL="168090" indent="0">
              <a:buNone/>
              <a:defRPr/>
            </a:lvl3pPr>
            <a:lvl4pPr marL="336179" indent="0">
              <a:buNone/>
              <a:defRPr/>
            </a:lvl4pPr>
            <a:lvl5pPr marL="504269"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7366971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889767"/>
            <a:ext cx="7394337" cy="2023491"/>
          </a:xfrm>
          <a:noFill/>
        </p:spPr>
        <p:txBody>
          <a:bodyPr tIns="91440" bIns="91440" anchor="t" anchorCtr="0"/>
          <a:lstStyle>
            <a:lvl1pPr>
              <a:defRPr sz="5294" spc="-74" baseline="0">
                <a:gradFill>
                  <a:gsLst>
                    <a:gs pos="0">
                      <a:schemeClr val="tx1"/>
                    </a:gs>
                    <a:gs pos="100000">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01930" y="2907958"/>
            <a:ext cx="7395506" cy="1345411"/>
          </a:xfrm>
          <a:noFill/>
        </p:spPr>
        <p:txBody>
          <a:bodyPr lIns="182880" tIns="146304" rIns="182880" bIns="146304">
            <a:noAutofit/>
          </a:bodyPr>
          <a:lstStyle>
            <a:lvl1pPr marL="0" indent="0">
              <a:spcBef>
                <a:spcPts val="0"/>
              </a:spcBef>
              <a:buNone/>
              <a:defRPr sz="2647" spc="0" baseline="0">
                <a:gradFill>
                  <a:gsLst>
                    <a:gs pos="0">
                      <a:schemeClr val="tx1"/>
                    </a:gs>
                    <a:gs pos="10000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7367735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889767"/>
            <a:ext cx="7394337" cy="2023491"/>
          </a:xfrm>
          <a:noFill/>
        </p:spPr>
        <p:txBody>
          <a:bodyPr tIns="91440" bIns="91440" anchor="t" anchorCtr="0"/>
          <a:lstStyle>
            <a:lvl1pPr>
              <a:defRPr lang="en-US" sz="5294" b="0" kern="1200" cap="none" spc="-74"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a:t>Video title</a:t>
            </a:r>
          </a:p>
        </p:txBody>
      </p:sp>
    </p:spTree>
    <p:extLst>
      <p:ext uri="{BB962C8B-B14F-4D97-AF65-F5344CB8AC3E}">
        <p14:creationId xmlns:p14="http://schemas.microsoft.com/office/powerpoint/2010/main" val="12938670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0039351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424078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1563129"/>
            <a:ext cx="8740142" cy="917880"/>
          </a:xfrm>
          <a:noFill/>
        </p:spPr>
        <p:txBody>
          <a:bodyPr tIns="91440" bIns="91440" anchor="t" anchorCtr="0">
            <a:spAutoFit/>
          </a:bodyPr>
          <a:lstStyle>
            <a:lvl1pPr>
              <a:defRPr sz="5294" spc="-74"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07850699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Closing logo slide_color">
    <p:bg>
      <p:bgPr>
        <a:solidFill>
          <a:schemeClr val="accent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01929" y="4628712"/>
            <a:ext cx="8740142" cy="296495"/>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443" eaLnBrk="0" hangingPunct="0"/>
            <a:r>
              <a:rPr lang="en-US" sz="515"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email">
            <a:extLst>
              <a:ext uri="{28A0092B-C50C-407E-A947-70E740481C1C}">
                <a14:useLocalDpi xmlns:a14="http://schemas.microsoft.com/office/drawing/2010/main"/>
              </a:ext>
            </a:extLst>
          </a:blip>
          <a:srcRect b="1380"/>
          <a:stretch/>
        </p:blipFill>
        <p:spPr bwMode="invGray">
          <a:xfrm>
            <a:off x="336160" y="352551"/>
            <a:ext cx="1066077" cy="225464"/>
          </a:xfrm>
          <a:prstGeom prst="rect">
            <a:avLst/>
          </a:prstGeom>
        </p:spPr>
      </p:pic>
    </p:spTree>
    <p:extLst>
      <p:ext uri="{BB962C8B-B14F-4D97-AF65-F5344CB8AC3E}">
        <p14:creationId xmlns:p14="http://schemas.microsoft.com/office/powerpoint/2010/main" val="144219134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4_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201930" y="217136"/>
            <a:ext cx="8123849" cy="674749"/>
          </a:xfrm>
        </p:spPr>
        <p:txBody>
          <a:bodyPr/>
          <a:lstStyle/>
          <a:p>
            <a:r>
              <a:rPr lang="en-US" dirty="0"/>
              <a:t>Click to edit Master</a:t>
            </a:r>
          </a:p>
        </p:txBody>
      </p:sp>
      <p:sp>
        <p:nvSpPr>
          <p:cNvPr id="4" name="Text Placeholder 3"/>
          <p:cNvSpPr>
            <a:spLocks noGrp="1"/>
          </p:cNvSpPr>
          <p:nvPr>
            <p:ph type="body" sz="quarter" idx="11"/>
          </p:nvPr>
        </p:nvSpPr>
        <p:spPr>
          <a:xfrm>
            <a:off x="201929" y="778645"/>
            <a:ext cx="3687680" cy="469872"/>
          </a:xfrm>
        </p:spPr>
        <p:txBody>
          <a:bodyPr/>
          <a:lstStyle>
            <a:lvl1pPr marL="0" indent="0">
              <a:buNone/>
              <a:defRPr sz="2059">
                <a:solidFill>
                  <a:schemeClr val="tx2"/>
                </a:solidFill>
              </a:defRPr>
            </a:lvl1pPr>
            <a:lvl2pPr marL="251963" indent="0">
              <a:buNone/>
              <a:defRPr/>
            </a:lvl2pPr>
            <a:lvl3pPr marL="419940" indent="0">
              <a:buNone/>
              <a:defRPr/>
            </a:lvl3pPr>
            <a:lvl4pPr marL="587914" indent="0">
              <a:buNone/>
              <a:defRPr/>
            </a:lvl4pPr>
            <a:lvl5pPr marL="755890" indent="0">
              <a:buNone/>
              <a:defRPr/>
            </a:lvl5pPr>
          </a:lstStyle>
          <a:p>
            <a:pPr lvl="0"/>
            <a:r>
              <a:rPr lang="en-US" dirty="0"/>
              <a:t>Edit Master text styles</a:t>
            </a:r>
          </a:p>
        </p:txBody>
      </p:sp>
    </p:spTree>
    <p:extLst>
      <p:ext uri="{BB962C8B-B14F-4D97-AF65-F5344CB8AC3E}">
        <p14:creationId xmlns:p14="http://schemas.microsoft.com/office/powerpoint/2010/main" val="222594480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R2R_content_non-confidential">
    <p:spTree>
      <p:nvGrpSpPr>
        <p:cNvPr id="1" name=""/>
        <p:cNvGrpSpPr/>
        <p:nvPr/>
      </p:nvGrpSpPr>
      <p:grpSpPr>
        <a:xfrm>
          <a:off x="0" y="0"/>
          <a:ext cx="0" cy="0"/>
          <a:chOff x="0" y="0"/>
          <a:chExt cx="0" cy="0"/>
        </a:xfrm>
      </p:grpSpPr>
      <p:sp>
        <p:nvSpPr>
          <p:cNvPr id="3" name="Title 1"/>
          <p:cNvSpPr>
            <a:spLocks noGrp="1"/>
          </p:cNvSpPr>
          <p:nvPr>
            <p:ph type="title"/>
          </p:nvPr>
        </p:nvSpPr>
        <p:spPr>
          <a:xfrm>
            <a:off x="445655" y="530028"/>
            <a:ext cx="8229600" cy="757670"/>
          </a:xfrm>
          <a:prstGeom prst="rect">
            <a:avLst/>
          </a:prstGeom>
        </p:spPr>
        <p:txBody>
          <a:bodyPr anchor="b"/>
          <a:lstStyle>
            <a:lvl1pPr algn="l">
              <a:defRPr sz="6600" b="0" u="none" baseline="20000">
                <a:solidFill>
                  <a:schemeClr val="tx1"/>
                </a:solidFill>
                <a:uFill>
                  <a:solidFill>
                    <a:srgbClr val="1FADEA"/>
                  </a:solidFill>
                </a:uFill>
                <a:latin typeface="Segoe UI Semibold" panose="020B0702040204020203" pitchFamily="34" charset="0"/>
                <a:cs typeface="Segoe UI Semibold" panose="020B0702040204020203" pitchFamily="34" charset="0"/>
              </a:defRPr>
            </a:lvl1pPr>
          </a:lstStyle>
          <a:p>
            <a:r>
              <a:rPr lang="en-GB" dirty="0"/>
              <a:t>Click to edit Master title style</a:t>
            </a:r>
            <a:endParaRPr lang="en-US" dirty="0"/>
          </a:p>
        </p:txBody>
      </p:sp>
      <p:sp>
        <p:nvSpPr>
          <p:cNvPr id="4" name="Content Placeholder 2"/>
          <p:cNvSpPr>
            <a:spLocks noGrp="1"/>
          </p:cNvSpPr>
          <p:nvPr>
            <p:ph idx="1"/>
          </p:nvPr>
        </p:nvSpPr>
        <p:spPr>
          <a:xfrm>
            <a:off x="452281" y="1287698"/>
            <a:ext cx="8229600" cy="1954381"/>
          </a:xfrm>
          <a:prstGeom prst="rect">
            <a:avLst/>
          </a:prstGeom>
        </p:spPr>
        <p:txBody>
          <a:bodyPr/>
          <a:lstStyle>
            <a:lvl1pPr marL="514337" indent="-514337">
              <a:buClr>
                <a:srgbClr val="0070C0"/>
              </a:buClr>
              <a:buSzPct val="80000"/>
              <a:buFont typeface="Arial"/>
              <a:buChar char="•"/>
              <a:defRPr sz="3000" baseline="0">
                <a:latin typeface="Segoe UI"/>
                <a:cs typeface="Segoe UI"/>
              </a:defRPr>
            </a:lvl1pPr>
            <a:lvl2pPr marL="914378" indent="-344480">
              <a:defRPr sz="2400">
                <a:latin typeface="Segoe UI"/>
                <a:cs typeface="Segoe UI"/>
              </a:defRPr>
            </a:lvl2pPr>
            <a:lvl3pPr>
              <a:defRPr sz="2000">
                <a:latin typeface="Segoe UI"/>
                <a:cs typeface="Segoe UI"/>
              </a:defRPr>
            </a:lvl3pPr>
            <a:lvl4pPr>
              <a:defRPr sz="1800">
                <a:latin typeface="Segoe UI"/>
                <a:cs typeface="Segoe UI"/>
              </a:defRPr>
            </a:lvl4pPr>
            <a:lvl5pPr>
              <a:defRPr sz="1800">
                <a:latin typeface="Segoe UI"/>
                <a:cs typeface="Segoe UI"/>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67881479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R2R_content_confidential">
    <p:spTree>
      <p:nvGrpSpPr>
        <p:cNvPr id="1" name=""/>
        <p:cNvGrpSpPr/>
        <p:nvPr/>
      </p:nvGrpSpPr>
      <p:grpSpPr>
        <a:xfrm>
          <a:off x="0" y="0"/>
          <a:ext cx="0" cy="0"/>
          <a:chOff x="0" y="0"/>
          <a:chExt cx="0" cy="0"/>
        </a:xfrm>
      </p:grpSpPr>
      <p:sp>
        <p:nvSpPr>
          <p:cNvPr id="2" name="Title 1"/>
          <p:cNvSpPr>
            <a:spLocks noGrp="1"/>
          </p:cNvSpPr>
          <p:nvPr>
            <p:ph type="title"/>
          </p:nvPr>
        </p:nvSpPr>
        <p:spPr>
          <a:xfrm>
            <a:off x="445655" y="530028"/>
            <a:ext cx="8229600" cy="757670"/>
          </a:xfrm>
          <a:prstGeom prst="rect">
            <a:avLst/>
          </a:prstGeom>
        </p:spPr>
        <p:txBody>
          <a:bodyPr anchor="b"/>
          <a:lstStyle>
            <a:lvl1pPr algn="l">
              <a:defRPr sz="6600" b="0" u="none" baseline="20000">
                <a:solidFill>
                  <a:schemeClr val="tx1"/>
                </a:solidFill>
                <a:uFill>
                  <a:solidFill>
                    <a:srgbClr val="1FADEA"/>
                  </a:solidFill>
                </a:uFill>
                <a:latin typeface="Segoe UI Semibold" panose="020B0702040204020203" pitchFamily="34" charset="0"/>
                <a:cs typeface="Segoe UI Semibold" panose="020B0702040204020203"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52281" y="1287698"/>
            <a:ext cx="8229600" cy="1954381"/>
          </a:xfrm>
          <a:prstGeom prst="rect">
            <a:avLst/>
          </a:prstGeom>
        </p:spPr>
        <p:txBody>
          <a:bodyPr/>
          <a:lstStyle>
            <a:lvl1pPr marL="514337" indent="-514337">
              <a:buClr>
                <a:srgbClr val="0070C0"/>
              </a:buClr>
              <a:buSzPct val="80000"/>
              <a:buFont typeface="Arial"/>
              <a:buChar char="•"/>
              <a:defRPr sz="3000" baseline="0">
                <a:latin typeface="Segoe UI"/>
                <a:cs typeface="Segoe UI"/>
              </a:defRPr>
            </a:lvl1pPr>
            <a:lvl2pPr marL="914378" indent="-344480">
              <a:defRPr sz="2400">
                <a:latin typeface="Segoe UI"/>
                <a:cs typeface="Segoe UI"/>
              </a:defRPr>
            </a:lvl2pPr>
            <a:lvl3pPr>
              <a:defRPr sz="2000">
                <a:latin typeface="Segoe UI"/>
                <a:cs typeface="Segoe UI"/>
              </a:defRPr>
            </a:lvl3pPr>
            <a:lvl4pPr>
              <a:defRPr sz="1800">
                <a:latin typeface="Segoe UI"/>
                <a:cs typeface="Segoe UI"/>
              </a:defRPr>
            </a:lvl4pPr>
            <a:lvl5pPr>
              <a:defRPr sz="1800">
                <a:latin typeface="Segoe UI"/>
                <a:cs typeface="Segoe UI"/>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840464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theme" Target="../theme/theme4.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theme" Target="../theme/theme6.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18" Type="http://schemas.openxmlformats.org/officeDocument/2006/relationships/slideLayout" Target="../slideLayouts/slideLayout80.xml"/><Relationship Id="rId26" Type="http://schemas.openxmlformats.org/officeDocument/2006/relationships/image" Target="../media/image3.png"/><Relationship Id="rId3" Type="http://schemas.openxmlformats.org/officeDocument/2006/relationships/slideLayout" Target="../slideLayouts/slideLayout65.xml"/><Relationship Id="rId21" Type="http://schemas.openxmlformats.org/officeDocument/2006/relationships/slideLayout" Target="../slideLayouts/slideLayout83.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5" Type="http://schemas.openxmlformats.org/officeDocument/2006/relationships/theme" Target="../theme/theme7.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20" Type="http://schemas.openxmlformats.org/officeDocument/2006/relationships/slideLayout" Target="../slideLayouts/slideLayout82.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24" Type="http://schemas.openxmlformats.org/officeDocument/2006/relationships/slideLayout" Target="../slideLayouts/slideLayout86.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23" Type="http://schemas.openxmlformats.org/officeDocument/2006/relationships/slideLayout" Target="../slideLayouts/slideLayout85.xml"/><Relationship Id="rId10" Type="http://schemas.openxmlformats.org/officeDocument/2006/relationships/slideLayout" Target="../slideLayouts/slideLayout72.xml"/><Relationship Id="rId19" Type="http://schemas.openxmlformats.org/officeDocument/2006/relationships/slideLayout" Target="../slideLayouts/slideLayout81.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 Id="rId22" Type="http://schemas.openxmlformats.org/officeDocument/2006/relationships/slideLayout" Target="../slideLayouts/slideLayout8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theme" Target="../theme/theme8.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45244" tIns="22624" rIns="45244" bIns="22624"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200151"/>
            <a:ext cx="8229600" cy="2946470"/>
          </a:xfrm>
          <a:prstGeom prst="rect">
            <a:avLst/>
          </a:prstGeom>
        </p:spPr>
        <p:txBody>
          <a:bodyPr vert="horz" lIns="45244" tIns="22624" rIns="45244" bIns="2262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grpSp>
        <p:nvGrpSpPr>
          <p:cNvPr id="20" name="Group 19"/>
          <p:cNvGrpSpPr>
            <a:grpSpLocks noChangeAspect="1"/>
          </p:cNvGrpSpPr>
          <p:nvPr userDrawn="1"/>
        </p:nvGrpSpPr>
        <p:grpSpPr bwMode="auto">
          <a:xfrm>
            <a:off x="7556111" y="4555477"/>
            <a:ext cx="1271750" cy="271500"/>
            <a:chOff x="6366" y="1611"/>
            <a:chExt cx="6155" cy="1314"/>
          </a:xfrm>
          <a:solidFill>
            <a:schemeClr val="bg1"/>
          </a:solidFill>
        </p:grpSpPr>
        <p:sp>
          <p:nvSpPr>
            <p:cNvPr id="21" name="Freeform 20"/>
            <p:cNvSpPr>
              <a:spLocks/>
            </p:cNvSpPr>
            <p:nvPr/>
          </p:nvSpPr>
          <p:spPr bwMode="auto">
            <a:xfrm>
              <a:off x="8073" y="1874"/>
              <a:ext cx="853" cy="788"/>
            </a:xfrm>
            <a:custGeom>
              <a:avLst/>
              <a:gdLst>
                <a:gd name="T0" fmla="*/ 196 w 361"/>
                <a:gd name="T1" fmla="*/ 210 h 334"/>
                <a:gd name="T2" fmla="*/ 181 w 361"/>
                <a:gd name="T3" fmla="*/ 253 h 334"/>
                <a:gd name="T4" fmla="*/ 180 w 361"/>
                <a:gd name="T5" fmla="*/ 253 h 334"/>
                <a:gd name="T6" fmla="*/ 165 w 361"/>
                <a:gd name="T7" fmla="*/ 210 h 334"/>
                <a:gd name="T8" fmla="*/ 82 w 361"/>
                <a:gd name="T9" fmla="*/ 0 h 334"/>
                <a:gd name="T10" fmla="*/ 0 w 361"/>
                <a:gd name="T11" fmla="*/ 0 h 334"/>
                <a:gd name="T12" fmla="*/ 0 w 361"/>
                <a:gd name="T13" fmla="*/ 334 h 334"/>
                <a:gd name="T14" fmla="*/ 54 w 361"/>
                <a:gd name="T15" fmla="*/ 334 h 334"/>
                <a:gd name="T16" fmla="*/ 54 w 361"/>
                <a:gd name="T17" fmla="*/ 129 h 334"/>
                <a:gd name="T18" fmla="*/ 53 w 361"/>
                <a:gd name="T19" fmla="*/ 83 h 334"/>
                <a:gd name="T20" fmla="*/ 51 w 361"/>
                <a:gd name="T21" fmla="*/ 62 h 334"/>
                <a:gd name="T22" fmla="*/ 53 w 361"/>
                <a:gd name="T23" fmla="*/ 62 h 334"/>
                <a:gd name="T24" fmla="*/ 60 w 361"/>
                <a:gd name="T25" fmla="*/ 91 h 334"/>
                <a:gd name="T26" fmla="*/ 160 w 361"/>
                <a:gd name="T27" fmla="*/ 334 h 334"/>
                <a:gd name="T28" fmla="*/ 198 w 361"/>
                <a:gd name="T29" fmla="*/ 334 h 334"/>
                <a:gd name="T30" fmla="*/ 298 w 361"/>
                <a:gd name="T31" fmla="*/ 88 h 334"/>
                <a:gd name="T32" fmla="*/ 305 w 361"/>
                <a:gd name="T33" fmla="*/ 62 h 334"/>
                <a:gd name="T34" fmla="*/ 306 w 361"/>
                <a:gd name="T35" fmla="*/ 62 h 334"/>
                <a:gd name="T36" fmla="*/ 303 w 361"/>
                <a:gd name="T37" fmla="*/ 122 h 334"/>
                <a:gd name="T38" fmla="*/ 303 w 361"/>
                <a:gd name="T39" fmla="*/ 334 h 334"/>
                <a:gd name="T40" fmla="*/ 361 w 361"/>
                <a:gd name="T41" fmla="*/ 334 h 334"/>
                <a:gd name="T42" fmla="*/ 361 w 361"/>
                <a:gd name="T43" fmla="*/ 0 h 334"/>
                <a:gd name="T44" fmla="*/ 282 w 361"/>
                <a:gd name="T45" fmla="*/ 0 h 334"/>
                <a:gd name="T46" fmla="*/ 196 w 361"/>
                <a:gd name="T47" fmla="*/ 21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1" h="334">
                  <a:moveTo>
                    <a:pt x="196" y="210"/>
                  </a:moveTo>
                  <a:cubicBezTo>
                    <a:pt x="181" y="253"/>
                    <a:pt x="181" y="253"/>
                    <a:pt x="181" y="253"/>
                  </a:cubicBezTo>
                  <a:cubicBezTo>
                    <a:pt x="180" y="253"/>
                    <a:pt x="180" y="253"/>
                    <a:pt x="180" y="253"/>
                  </a:cubicBezTo>
                  <a:cubicBezTo>
                    <a:pt x="177" y="243"/>
                    <a:pt x="173" y="229"/>
                    <a:pt x="165" y="210"/>
                  </a:cubicBezTo>
                  <a:cubicBezTo>
                    <a:pt x="82" y="0"/>
                    <a:pt x="82" y="0"/>
                    <a:pt x="82" y="0"/>
                  </a:cubicBezTo>
                  <a:cubicBezTo>
                    <a:pt x="0" y="0"/>
                    <a:pt x="0" y="0"/>
                    <a:pt x="0" y="0"/>
                  </a:cubicBezTo>
                  <a:cubicBezTo>
                    <a:pt x="0" y="334"/>
                    <a:pt x="0" y="334"/>
                    <a:pt x="0" y="334"/>
                  </a:cubicBezTo>
                  <a:cubicBezTo>
                    <a:pt x="54" y="334"/>
                    <a:pt x="54" y="334"/>
                    <a:pt x="54" y="334"/>
                  </a:cubicBezTo>
                  <a:cubicBezTo>
                    <a:pt x="54" y="129"/>
                    <a:pt x="54" y="129"/>
                    <a:pt x="54" y="129"/>
                  </a:cubicBezTo>
                  <a:cubicBezTo>
                    <a:pt x="54" y="116"/>
                    <a:pt x="53" y="101"/>
                    <a:pt x="53" y="83"/>
                  </a:cubicBezTo>
                  <a:cubicBezTo>
                    <a:pt x="53" y="75"/>
                    <a:pt x="52" y="67"/>
                    <a:pt x="51" y="62"/>
                  </a:cubicBezTo>
                  <a:cubicBezTo>
                    <a:pt x="53" y="62"/>
                    <a:pt x="53" y="62"/>
                    <a:pt x="53" y="62"/>
                  </a:cubicBezTo>
                  <a:cubicBezTo>
                    <a:pt x="55" y="75"/>
                    <a:pt x="58" y="84"/>
                    <a:pt x="60" y="91"/>
                  </a:cubicBezTo>
                  <a:cubicBezTo>
                    <a:pt x="160" y="334"/>
                    <a:pt x="160" y="334"/>
                    <a:pt x="160" y="334"/>
                  </a:cubicBezTo>
                  <a:cubicBezTo>
                    <a:pt x="198" y="334"/>
                    <a:pt x="198" y="334"/>
                    <a:pt x="198" y="334"/>
                  </a:cubicBezTo>
                  <a:cubicBezTo>
                    <a:pt x="298" y="88"/>
                    <a:pt x="298" y="88"/>
                    <a:pt x="298" y="88"/>
                  </a:cubicBezTo>
                  <a:cubicBezTo>
                    <a:pt x="300" y="83"/>
                    <a:pt x="302" y="72"/>
                    <a:pt x="305" y="62"/>
                  </a:cubicBezTo>
                  <a:cubicBezTo>
                    <a:pt x="306" y="62"/>
                    <a:pt x="306" y="62"/>
                    <a:pt x="306" y="62"/>
                  </a:cubicBezTo>
                  <a:cubicBezTo>
                    <a:pt x="304" y="86"/>
                    <a:pt x="303" y="109"/>
                    <a:pt x="303" y="122"/>
                  </a:cubicBezTo>
                  <a:cubicBezTo>
                    <a:pt x="303" y="334"/>
                    <a:pt x="303" y="334"/>
                    <a:pt x="303" y="334"/>
                  </a:cubicBezTo>
                  <a:cubicBezTo>
                    <a:pt x="361" y="334"/>
                    <a:pt x="361" y="334"/>
                    <a:pt x="361" y="334"/>
                  </a:cubicBezTo>
                  <a:cubicBezTo>
                    <a:pt x="361" y="0"/>
                    <a:pt x="361" y="0"/>
                    <a:pt x="361" y="0"/>
                  </a:cubicBezTo>
                  <a:cubicBezTo>
                    <a:pt x="282" y="0"/>
                    <a:pt x="282" y="0"/>
                    <a:pt x="282" y="0"/>
                  </a:cubicBezTo>
                  <a:lnTo>
                    <a:pt x="196" y="2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2" name="Rectangle 21"/>
            <p:cNvSpPr>
              <a:spLocks noChangeArrowheads="1"/>
            </p:cNvSpPr>
            <p:nvPr/>
          </p:nvSpPr>
          <p:spPr bwMode="auto">
            <a:xfrm>
              <a:off x="9054" y="2098"/>
              <a:ext cx="132" cy="5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3" name="Freeform 22"/>
            <p:cNvSpPr>
              <a:spLocks/>
            </p:cNvSpPr>
            <p:nvPr/>
          </p:nvSpPr>
          <p:spPr bwMode="auto">
            <a:xfrm>
              <a:off x="9042" y="1857"/>
              <a:ext cx="160" cy="154"/>
            </a:xfrm>
            <a:custGeom>
              <a:avLst/>
              <a:gdLst>
                <a:gd name="T0" fmla="*/ 34 w 68"/>
                <a:gd name="T1" fmla="*/ 0 h 65"/>
                <a:gd name="T2" fmla="*/ 10 w 68"/>
                <a:gd name="T3" fmla="*/ 10 h 65"/>
                <a:gd name="T4" fmla="*/ 0 w 68"/>
                <a:gd name="T5" fmla="*/ 33 h 65"/>
                <a:gd name="T6" fmla="*/ 9 w 68"/>
                <a:gd name="T7" fmla="*/ 56 h 65"/>
                <a:gd name="T8" fmla="*/ 34 w 68"/>
                <a:gd name="T9" fmla="*/ 65 h 65"/>
                <a:gd name="T10" fmla="*/ 58 w 68"/>
                <a:gd name="T11" fmla="*/ 56 h 65"/>
                <a:gd name="T12" fmla="*/ 68 w 68"/>
                <a:gd name="T13" fmla="*/ 33 h 65"/>
                <a:gd name="T14" fmla="*/ 58 w 68"/>
                <a:gd name="T15" fmla="*/ 10 h 65"/>
                <a:gd name="T16" fmla="*/ 34 w 6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5">
                  <a:moveTo>
                    <a:pt x="34" y="0"/>
                  </a:moveTo>
                  <a:cubicBezTo>
                    <a:pt x="24" y="0"/>
                    <a:pt x="16" y="3"/>
                    <a:pt x="10" y="10"/>
                  </a:cubicBezTo>
                  <a:cubicBezTo>
                    <a:pt x="3" y="16"/>
                    <a:pt x="0" y="24"/>
                    <a:pt x="0" y="33"/>
                  </a:cubicBezTo>
                  <a:cubicBezTo>
                    <a:pt x="0" y="42"/>
                    <a:pt x="3" y="50"/>
                    <a:pt x="9" y="56"/>
                  </a:cubicBezTo>
                  <a:cubicBezTo>
                    <a:pt x="16" y="62"/>
                    <a:pt x="24" y="65"/>
                    <a:pt x="34" y="65"/>
                  </a:cubicBezTo>
                  <a:cubicBezTo>
                    <a:pt x="43" y="65"/>
                    <a:pt x="51" y="62"/>
                    <a:pt x="58" y="56"/>
                  </a:cubicBezTo>
                  <a:cubicBezTo>
                    <a:pt x="64" y="50"/>
                    <a:pt x="68" y="42"/>
                    <a:pt x="68" y="33"/>
                  </a:cubicBezTo>
                  <a:cubicBezTo>
                    <a:pt x="68" y="24"/>
                    <a:pt x="64" y="16"/>
                    <a:pt x="58" y="10"/>
                  </a:cubicBezTo>
                  <a:cubicBezTo>
                    <a:pt x="51" y="4"/>
                    <a:pt x="43"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4" name="Freeform 23"/>
            <p:cNvSpPr>
              <a:spLocks/>
            </p:cNvSpPr>
            <p:nvPr/>
          </p:nvSpPr>
          <p:spPr bwMode="auto">
            <a:xfrm>
              <a:off x="9278" y="2084"/>
              <a:ext cx="442" cy="593"/>
            </a:xfrm>
            <a:custGeom>
              <a:avLst/>
              <a:gdLst>
                <a:gd name="T0" fmla="*/ 160 w 187"/>
                <a:gd name="T1" fmla="*/ 3 h 251"/>
                <a:gd name="T2" fmla="*/ 129 w 187"/>
                <a:gd name="T3" fmla="*/ 0 h 251"/>
                <a:gd name="T4" fmla="*/ 60 w 187"/>
                <a:gd name="T5" fmla="*/ 17 h 251"/>
                <a:gd name="T6" fmla="*/ 15 w 187"/>
                <a:gd name="T7" fmla="*/ 63 h 251"/>
                <a:gd name="T8" fmla="*/ 0 w 187"/>
                <a:gd name="T9" fmla="*/ 132 h 251"/>
                <a:gd name="T10" fmla="*/ 15 w 187"/>
                <a:gd name="T11" fmla="*/ 193 h 251"/>
                <a:gd name="T12" fmla="*/ 57 w 187"/>
                <a:gd name="T13" fmla="*/ 236 h 251"/>
                <a:gd name="T14" fmla="*/ 118 w 187"/>
                <a:gd name="T15" fmla="*/ 251 h 251"/>
                <a:gd name="T16" fmla="*/ 186 w 187"/>
                <a:gd name="T17" fmla="*/ 235 h 251"/>
                <a:gd name="T18" fmla="*/ 187 w 187"/>
                <a:gd name="T19" fmla="*/ 234 h 251"/>
                <a:gd name="T20" fmla="*/ 187 w 187"/>
                <a:gd name="T21" fmla="*/ 183 h 251"/>
                <a:gd name="T22" fmla="*/ 184 w 187"/>
                <a:gd name="T23" fmla="*/ 185 h 251"/>
                <a:gd name="T24" fmla="*/ 157 w 187"/>
                <a:gd name="T25" fmla="*/ 199 h 251"/>
                <a:gd name="T26" fmla="*/ 130 w 187"/>
                <a:gd name="T27" fmla="*/ 204 h 251"/>
                <a:gd name="T28" fmla="*/ 77 w 187"/>
                <a:gd name="T29" fmla="*/ 184 h 251"/>
                <a:gd name="T30" fmla="*/ 58 w 187"/>
                <a:gd name="T31" fmla="*/ 127 h 251"/>
                <a:gd name="T32" fmla="*/ 78 w 187"/>
                <a:gd name="T33" fmla="*/ 68 h 251"/>
                <a:gd name="T34" fmla="*/ 131 w 187"/>
                <a:gd name="T35" fmla="*/ 47 h 251"/>
                <a:gd name="T36" fmla="*/ 184 w 187"/>
                <a:gd name="T37" fmla="*/ 65 h 251"/>
                <a:gd name="T38" fmla="*/ 187 w 187"/>
                <a:gd name="T39" fmla="*/ 67 h 251"/>
                <a:gd name="T40" fmla="*/ 187 w 187"/>
                <a:gd name="T41" fmla="*/ 13 h 251"/>
                <a:gd name="T42" fmla="*/ 186 w 187"/>
                <a:gd name="T43" fmla="*/ 12 h 251"/>
                <a:gd name="T44" fmla="*/ 160 w 187"/>
                <a:gd name="T45" fmla="*/ 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 h="251">
                  <a:moveTo>
                    <a:pt x="160" y="3"/>
                  </a:moveTo>
                  <a:cubicBezTo>
                    <a:pt x="149" y="1"/>
                    <a:pt x="139" y="0"/>
                    <a:pt x="129" y="0"/>
                  </a:cubicBezTo>
                  <a:cubicBezTo>
                    <a:pt x="103" y="0"/>
                    <a:pt x="80" y="6"/>
                    <a:pt x="60" y="17"/>
                  </a:cubicBezTo>
                  <a:cubicBezTo>
                    <a:pt x="41" y="27"/>
                    <a:pt x="26" y="43"/>
                    <a:pt x="15" y="63"/>
                  </a:cubicBezTo>
                  <a:cubicBezTo>
                    <a:pt x="5" y="83"/>
                    <a:pt x="0" y="106"/>
                    <a:pt x="0" y="132"/>
                  </a:cubicBezTo>
                  <a:cubicBezTo>
                    <a:pt x="0" y="154"/>
                    <a:pt x="5" y="175"/>
                    <a:pt x="15" y="193"/>
                  </a:cubicBezTo>
                  <a:cubicBezTo>
                    <a:pt x="25" y="211"/>
                    <a:pt x="39" y="226"/>
                    <a:pt x="57" y="236"/>
                  </a:cubicBezTo>
                  <a:cubicBezTo>
                    <a:pt x="75" y="246"/>
                    <a:pt x="95" y="251"/>
                    <a:pt x="118" y="251"/>
                  </a:cubicBezTo>
                  <a:cubicBezTo>
                    <a:pt x="145" y="251"/>
                    <a:pt x="168" y="245"/>
                    <a:pt x="186" y="235"/>
                  </a:cubicBezTo>
                  <a:cubicBezTo>
                    <a:pt x="187" y="234"/>
                    <a:pt x="187" y="234"/>
                    <a:pt x="187" y="234"/>
                  </a:cubicBezTo>
                  <a:cubicBezTo>
                    <a:pt x="187" y="183"/>
                    <a:pt x="187" y="183"/>
                    <a:pt x="187" y="183"/>
                  </a:cubicBezTo>
                  <a:cubicBezTo>
                    <a:pt x="184" y="185"/>
                    <a:pt x="184" y="185"/>
                    <a:pt x="184" y="185"/>
                  </a:cubicBezTo>
                  <a:cubicBezTo>
                    <a:pt x="176" y="191"/>
                    <a:pt x="167" y="195"/>
                    <a:pt x="157" y="199"/>
                  </a:cubicBezTo>
                  <a:cubicBezTo>
                    <a:pt x="147" y="202"/>
                    <a:pt x="138" y="204"/>
                    <a:pt x="130" y="204"/>
                  </a:cubicBezTo>
                  <a:cubicBezTo>
                    <a:pt x="108" y="204"/>
                    <a:pt x="90" y="197"/>
                    <a:pt x="77" y="184"/>
                  </a:cubicBezTo>
                  <a:cubicBezTo>
                    <a:pt x="65" y="170"/>
                    <a:pt x="58" y="151"/>
                    <a:pt x="58" y="127"/>
                  </a:cubicBezTo>
                  <a:cubicBezTo>
                    <a:pt x="58" y="103"/>
                    <a:pt x="65" y="83"/>
                    <a:pt x="78" y="68"/>
                  </a:cubicBezTo>
                  <a:cubicBezTo>
                    <a:pt x="92" y="54"/>
                    <a:pt x="109" y="47"/>
                    <a:pt x="131" y="47"/>
                  </a:cubicBezTo>
                  <a:cubicBezTo>
                    <a:pt x="149" y="47"/>
                    <a:pt x="167" y="53"/>
                    <a:pt x="184" y="65"/>
                  </a:cubicBezTo>
                  <a:cubicBezTo>
                    <a:pt x="187" y="67"/>
                    <a:pt x="187" y="67"/>
                    <a:pt x="187" y="67"/>
                  </a:cubicBezTo>
                  <a:cubicBezTo>
                    <a:pt x="187" y="13"/>
                    <a:pt x="187" y="13"/>
                    <a:pt x="187" y="13"/>
                  </a:cubicBezTo>
                  <a:cubicBezTo>
                    <a:pt x="186" y="12"/>
                    <a:pt x="186" y="12"/>
                    <a:pt x="186" y="12"/>
                  </a:cubicBezTo>
                  <a:cubicBezTo>
                    <a:pt x="180" y="9"/>
                    <a:pt x="171" y="6"/>
                    <a:pt x="16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5" name="Freeform 24"/>
            <p:cNvSpPr>
              <a:spLocks/>
            </p:cNvSpPr>
            <p:nvPr/>
          </p:nvSpPr>
          <p:spPr bwMode="auto">
            <a:xfrm>
              <a:off x="9819" y="2089"/>
              <a:ext cx="328" cy="573"/>
            </a:xfrm>
            <a:custGeom>
              <a:avLst/>
              <a:gdLst>
                <a:gd name="T0" fmla="*/ 116 w 139"/>
                <a:gd name="T1" fmla="*/ 0 h 243"/>
                <a:gd name="T2" fmla="*/ 79 w 139"/>
                <a:gd name="T3" fmla="*/ 13 h 243"/>
                <a:gd name="T4" fmla="*/ 57 w 139"/>
                <a:gd name="T5" fmla="*/ 45 h 243"/>
                <a:gd name="T6" fmla="*/ 56 w 139"/>
                <a:gd name="T7" fmla="*/ 45 h 243"/>
                <a:gd name="T8" fmla="*/ 56 w 139"/>
                <a:gd name="T9" fmla="*/ 4 h 243"/>
                <a:gd name="T10" fmla="*/ 0 w 139"/>
                <a:gd name="T11" fmla="*/ 4 h 243"/>
                <a:gd name="T12" fmla="*/ 0 w 139"/>
                <a:gd name="T13" fmla="*/ 243 h 243"/>
                <a:gd name="T14" fmla="*/ 56 w 139"/>
                <a:gd name="T15" fmla="*/ 243 h 243"/>
                <a:gd name="T16" fmla="*/ 56 w 139"/>
                <a:gd name="T17" fmla="*/ 121 h 243"/>
                <a:gd name="T18" fmla="*/ 70 w 139"/>
                <a:gd name="T19" fmla="*/ 70 h 243"/>
                <a:gd name="T20" fmla="*/ 107 w 139"/>
                <a:gd name="T21" fmla="*/ 51 h 243"/>
                <a:gd name="T22" fmla="*/ 124 w 139"/>
                <a:gd name="T23" fmla="*/ 53 h 243"/>
                <a:gd name="T24" fmla="*/ 137 w 139"/>
                <a:gd name="T25" fmla="*/ 58 h 243"/>
                <a:gd name="T26" fmla="*/ 139 w 139"/>
                <a:gd name="T27" fmla="*/ 60 h 243"/>
                <a:gd name="T28" fmla="*/ 139 w 139"/>
                <a:gd name="T29" fmla="*/ 3 h 243"/>
                <a:gd name="T30" fmla="*/ 138 w 139"/>
                <a:gd name="T31" fmla="*/ 3 h 243"/>
                <a:gd name="T32" fmla="*/ 116 w 139"/>
                <a:gd name="T3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9" h="243">
                  <a:moveTo>
                    <a:pt x="116" y="0"/>
                  </a:moveTo>
                  <a:cubicBezTo>
                    <a:pt x="102" y="0"/>
                    <a:pt x="90" y="4"/>
                    <a:pt x="79" y="13"/>
                  </a:cubicBezTo>
                  <a:cubicBezTo>
                    <a:pt x="69" y="21"/>
                    <a:pt x="62" y="32"/>
                    <a:pt x="57" y="45"/>
                  </a:cubicBezTo>
                  <a:cubicBezTo>
                    <a:pt x="56" y="45"/>
                    <a:pt x="56" y="45"/>
                    <a:pt x="56" y="45"/>
                  </a:cubicBezTo>
                  <a:cubicBezTo>
                    <a:pt x="56" y="4"/>
                    <a:pt x="56" y="4"/>
                    <a:pt x="56" y="4"/>
                  </a:cubicBezTo>
                  <a:cubicBezTo>
                    <a:pt x="0" y="4"/>
                    <a:pt x="0" y="4"/>
                    <a:pt x="0" y="4"/>
                  </a:cubicBezTo>
                  <a:cubicBezTo>
                    <a:pt x="0" y="243"/>
                    <a:pt x="0" y="243"/>
                    <a:pt x="0" y="243"/>
                  </a:cubicBezTo>
                  <a:cubicBezTo>
                    <a:pt x="56" y="243"/>
                    <a:pt x="56" y="243"/>
                    <a:pt x="56" y="243"/>
                  </a:cubicBezTo>
                  <a:cubicBezTo>
                    <a:pt x="56" y="121"/>
                    <a:pt x="56" y="121"/>
                    <a:pt x="56" y="121"/>
                  </a:cubicBezTo>
                  <a:cubicBezTo>
                    <a:pt x="56" y="100"/>
                    <a:pt x="61" y="83"/>
                    <a:pt x="70" y="70"/>
                  </a:cubicBezTo>
                  <a:cubicBezTo>
                    <a:pt x="80" y="57"/>
                    <a:pt x="92" y="51"/>
                    <a:pt x="107" y="51"/>
                  </a:cubicBezTo>
                  <a:cubicBezTo>
                    <a:pt x="112" y="51"/>
                    <a:pt x="118" y="51"/>
                    <a:pt x="124" y="53"/>
                  </a:cubicBezTo>
                  <a:cubicBezTo>
                    <a:pt x="130" y="55"/>
                    <a:pt x="134" y="57"/>
                    <a:pt x="137" y="58"/>
                  </a:cubicBezTo>
                  <a:cubicBezTo>
                    <a:pt x="139" y="60"/>
                    <a:pt x="139" y="60"/>
                    <a:pt x="139" y="60"/>
                  </a:cubicBezTo>
                  <a:cubicBezTo>
                    <a:pt x="139" y="3"/>
                    <a:pt x="139" y="3"/>
                    <a:pt x="139" y="3"/>
                  </a:cubicBezTo>
                  <a:cubicBezTo>
                    <a:pt x="138" y="3"/>
                    <a:pt x="138" y="3"/>
                    <a:pt x="138" y="3"/>
                  </a:cubicBezTo>
                  <a:cubicBezTo>
                    <a:pt x="133" y="1"/>
                    <a:pt x="126" y="0"/>
                    <a:pt x="1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6" name="Freeform 25"/>
            <p:cNvSpPr>
              <a:spLocks noEditPoints="1"/>
            </p:cNvSpPr>
            <p:nvPr/>
          </p:nvSpPr>
          <p:spPr bwMode="auto">
            <a:xfrm>
              <a:off x="10154" y="2084"/>
              <a:ext cx="582" cy="593"/>
            </a:xfrm>
            <a:custGeom>
              <a:avLst/>
              <a:gdLst>
                <a:gd name="T0" fmla="*/ 214 w 246"/>
                <a:gd name="T1" fmla="*/ 33 h 251"/>
                <a:gd name="T2" fmla="*/ 127 w 246"/>
                <a:gd name="T3" fmla="*/ 0 h 251"/>
                <a:gd name="T4" fmla="*/ 34 w 246"/>
                <a:gd name="T5" fmla="*/ 34 h 251"/>
                <a:gd name="T6" fmla="*/ 0 w 246"/>
                <a:gd name="T7" fmla="*/ 128 h 251"/>
                <a:gd name="T8" fmla="*/ 33 w 246"/>
                <a:gd name="T9" fmla="*/ 218 h 251"/>
                <a:gd name="T10" fmla="*/ 121 w 246"/>
                <a:gd name="T11" fmla="*/ 251 h 251"/>
                <a:gd name="T12" fmla="*/ 212 w 246"/>
                <a:gd name="T13" fmla="*/ 216 h 251"/>
                <a:gd name="T14" fmla="*/ 246 w 246"/>
                <a:gd name="T15" fmla="*/ 123 h 251"/>
                <a:gd name="T16" fmla="*/ 214 w 246"/>
                <a:gd name="T17" fmla="*/ 33 h 251"/>
                <a:gd name="T18" fmla="*/ 172 w 246"/>
                <a:gd name="T19" fmla="*/ 184 h 251"/>
                <a:gd name="T20" fmla="*/ 124 w 246"/>
                <a:gd name="T21" fmla="*/ 204 h 251"/>
                <a:gd name="T22" fmla="*/ 76 w 246"/>
                <a:gd name="T23" fmla="*/ 184 h 251"/>
                <a:gd name="T24" fmla="*/ 59 w 246"/>
                <a:gd name="T25" fmla="*/ 126 h 251"/>
                <a:gd name="T26" fmla="*/ 76 w 246"/>
                <a:gd name="T27" fmla="*/ 67 h 251"/>
                <a:gd name="T28" fmla="*/ 124 w 246"/>
                <a:gd name="T29" fmla="*/ 47 h 251"/>
                <a:gd name="T30" fmla="*/ 171 w 246"/>
                <a:gd name="T31" fmla="*/ 66 h 251"/>
                <a:gd name="T32" fmla="*/ 188 w 246"/>
                <a:gd name="T33" fmla="*/ 125 h 251"/>
                <a:gd name="T34" fmla="*/ 172 w 246"/>
                <a:gd name="T35" fmla="*/ 18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51">
                  <a:moveTo>
                    <a:pt x="214" y="33"/>
                  </a:moveTo>
                  <a:cubicBezTo>
                    <a:pt x="194" y="11"/>
                    <a:pt x="164" y="0"/>
                    <a:pt x="127" y="0"/>
                  </a:cubicBezTo>
                  <a:cubicBezTo>
                    <a:pt x="88" y="0"/>
                    <a:pt x="56" y="12"/>
                    <a:pt x="34" y="34"/>
                  </a:cubicBezTo>
                  <a:cubicBezTo>
                    <a:pt x="12" y="57"/>
                    <a:pt x="0" y="89"/>
                    <a:pt x="0" y="128"/>
                  </a:cubicBezTo>
                  <a:cubicBezTo>
                    <a:pt x="0" y="166"/>
                    <a:pt x="11" y="196"/>
                    <a:pt x="33" y="218"/>
                  </a:cubicBezTo>
                  <a:cubicBezTo>
                    <a:pt x="55" y="239"/>
                    <a:pt x="85" y="251"/>
                    <a:pt x="121" y="251"/>
                  </a:cubicBezTo>
                  <a:cubicBezTo>
                    <a:pt x="159" y="251"/>
                    <a:pt x="190" y="239"/>
                    <a:pt x="212" y="216"/>
                  </a:cubicBezTo>
                  <a:cubicBezTo>
                    <a:pt x="235" y="193"/>
                    <a:pt x="246" y="162"/>
                    <a:pt x="246" y="123"/>
                  </a:cubicBezTo>
                  <a:cubicBezTo>
                    <a:pt x="246" y="85"/>
                    <a:pt x="235" y="55"/>
                    <a:pt x="214" y="33"/>
                  </a:cubicBezTo>
                  <a:close/>
                  <a:moveTo>
                    <a:pt x="172" y="184"/>
                  </a:moveTo>
                  <a:cubicBezTo>
                    <a:pt x="161" y="197"/>
                    <a:pt x="145" y="204"/>
                    <a:pt x="124" y="204"/>
                  </a:cubicBezTo>
                  <a:cubicBezTo>
                    <a:pt x="104" y="204"/>
                    <a:pt x="87" y="197"/>
                    <a:pt x="76" y="184"/>
                  </a:cubicBezTo>
                  <a:cubicBezTo>
                    <a:pt x="64" y="170"/>
                    <a:pt x="59" y="151"/>
                    <a:pt x="59" y="126"/>
                  </a:cubicBezTo>
                  <a:cubicBezTo>
                    <a:pt x="59" y="101"/>
                    <a:pt x="64" y="81"/>
                    <a:pt x="76" y="67"/>
                  </a:cubicBezTo>
                  <a:cubicBezTo>
                    <a:pt x="87" y="54"/>
                    <a:pt x="104" y="47"/>
                    <a:pt x="124" y="47"/>
                  </a:cubicBezTo>
                  <a:cubicBezTo>
                    <a:pt x="144" y="47"/>
                    <a:pt x="159" y="53"/>
                    <a:pt x="171" y="66"/>
                  </a:cubicBezTo>
                  <a:cubicBezTo>
                    <a:pt x="182" y="80"/>
                    <a:pt x="188" y="99"/>
                    <a:pt x="188" y="125"/>
                  </a:cubicBezTo>
                  <a:cubicBezTo>
                    <a:pt x="188" y="151"/>
                    <a:pt x="182" y="171"/>
                    <a:pt x="172" y="1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7" name="Freeform 26"/>
            <p:cNvSpPr>
              <a:spLocks/>
            </p:cNvSpPr>
            <p:nvPr/>
          </p:nvSpPr>
          <p:spPr bwMode="auto">
            <a:xfrm>
              <a:off x="10799" y="2084"/>
              <a:ext cx="376" cy="593"/>
            </a:xfrm>
            <a:custGeom>
              <a:avLst/>
              <a:gdLst>
                <a:gd name="T0" fmla="*/ 98 w 159"/>
                <a:gd name="T1" fmla="*/ 105 h 251"/>
                <a:gd name="T2" fmla="*/ 64 w 159"/>
                <a:gd name="T3" fmla="*/ 87 h 251"/>
                <a:gd name="T4" fmla="*/ 57 w 159"/>
                <a:gd name="T5" fmla="*/ 69 h 251"/>
                <a:gd name="T6" fmla="*/ 66 w 159"/>
                <a:gd name="T7" fmla="*/ 52 h 251"/>
                <a:gd name="T8" fmla="*/ 90 w 159"/>
                <a:gd name="T9" fmla="*/ 45 h 251"/>
                <a:gd name="T10" fmla="*/ 119 w 159"/>
                <a:gd name="T11" fmla="*/ 49 h 251"/>
                <a:gd name="T12" fmla="*/ 144 w 159"/>
                <a:gd name="T13" fmla="*/ 61 h 251"/>
                <a:gd name="T14" fmla="*/ 146 w 159"/>
                <a:gd name="T15" fmla="*/ 62 h 251"/>
                <a:gd name="T16" fmla="*/ 146 w 159"/>
                <a:gd name="T17" fmla="*/ 11 h 251"/>
                <a:gd name="T18" fmla="*/ 145 w 159"/>
                <a:gd name="T19" fmla="*/ 10 h 251"/>
                <a:gd name="T20" fmla="*/ 120 w 159"/>
                <a:gd name="T21" fmla="*/ 3 h 251"/>
                <a:gd name="T22" fmla="*/ 92 w 159"/>
                <a:gd name="T23" fmla="*/ 0 h 251"/>
                <a:gd name="T24" fmla="*/ 26 w 159"/>
                <a:gd name="T25" fmla="*/ 20 h 251"/>
                <a:gd name="T26" fmla="*/ 0 w 159"/>
                <a:gd name="T27" fmla="*/ 74 h 251"/>
                <a:gd name="T28" fmla="*/ 6 w 159"/>
                <a:gd name="T29" fmla="*/ 103 h 251"/>
                <a:gd name="T30" fmla="*/ 23 w 159"/>
                <a:gd name="T31" fmla="*/ 125 h 251"/>
                <a:gd name="T32" fmla="*/ 57 w 159"/>
                <a:gd name="T33" fmla="*/ 145 h 251"/>
                <a:gd name="T34" fmla="*/ 86 w 159"/>
                <a:gd name="T35" fmla="*/ 158 h 251"/>
                <a:gd name="T36" fmla="*/ 99 w 159"/>
                <a:gd name="T37" fmla="*/ 168 h 251"/>
                <a:gd name="T38" fmla="*/ 102 w 159"/>
                <a:gd name="T39" fmla="*/ 182 h 251"/>
                <a:gd name="T40" fmla="*/ 66 w 159"/>
                <a:gd name="T41" fmla="*/ 206 h 251"/>
                <a:gd name="T42" fmla="*/ 34 w 159"/>
                <a:gd name="T43" fmla="*/ 200 h 251"/>
                <a:gd name="T44" fmla="*/ 3 w 159"/>
                <a:gd name="T45" fmla="*/ 184 h 251"/>
                <a:gd name="T46" fmla="*/ 0 w 159"/>
                <a:gd name="T47" fmla="*/ 182 h 251"/>
                <a:gd name="T48" fmla="*/ 0 w 159"/>
                <a:gd name="T49" fmla="*/ 237 h 251"/>
                <a:gd name="T50" fmla="*/ 1 w 159"/>
                <a:gd name="T51" fmla="*/ 238 h 251"/>
                <a:gd name="T52" fmla="*/ 31 w 159"/>
                <a:gd name="T53" fmla="*/ 247 h 251"/>
                <a:gd name="T54" fmla="*/ 63 w 159"/>
                <a:gd name="T55" fmla="*/ 251 h 251"/>
                <a:gd name="T56" fmla="*/ 133 w 159"/>
                <a:gd name="T57" fmla="*/ 230 h 251"/>
                <a:gd name="T58" fmla="*/ 159 w 159"/>
                <a:gd name="T59" fmla="*/ 176 h 251"/>
                <a:gd name="T60" fmla="*/ 145 w 159"/>
                <a:gd name="T61" fmla="*/ 135 h 251"/>
                <a:gd name="T62" fmla="*/ 98 w 159"/>
                <a:gd name="T63" fmla="*/ 10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9" h="251">
                  <a:moveTo>
                    <a:pt x="98" y="105"/>
                  </a:moveTo>
                  <a:cubicBezTo>
                    <a:pt x="80" y="97"/>
                    <a:pt x="69" y="92"/>
                    <a:pt x="64" y="87"/>
                  </a:cubicBezTo>
                  <a:cubicBezTo>
                    <a:pt x="59" y="83"/>
                    <a:pt x="57" y="77"/>
                    <a:pt x="57" y="69"/>
                  </a:cubicBezTo>
                  <a:cubicBezTo>
                    <a:pt x="57" y="62"/>
                    <a:pt x="60" y="56"/>
                    <a:pt x="66" y="52"/>
                  </a:cubicBezTo>
                  <a:cubicBezTo>
                    <a:pt x="72" y="47"/>
                    <a:pt x="80" y="45"/>
                    <a:pt x="90" y="45"/>
                  </a:cubicBezTo>
                  <a:cubicBezTo>
                    <a:pt x="99" y="45"/>
                    <a:pt x="109" y="46"/>
                    <a:pt x="119" y="49"/>
                  </a:cubicBezTo>
                  <a:cubicBezTo>
                    <a:pt x="128" y="52"/>
                    <a:pt x="137" y="56"/>
                    <a:pt x="144" y="61"/>
                  </a:cubicBezTo>
                  <a:cubicBezTo>
                    <a:pt x="146" y="62"/>
                    <a:pt x="146" y="62"/>
                    <a:pt x="146" y="62"/>
                  </a:cubicBezTo>
                  <a:cubicBezTo>
                    <a:pt x="146" y="11"/>
                    <a:pt x="146" y="11"/>
                    <a:pt x="146" y="11"/>
                  </a:cubicBezTo>
                  <a:cubicBezTo>
                    <a:pt x="145" y="10"/>
                    <a:pt x="145" y="10"/>
                    <a:pt x="145" y="10"/>
                  </a:cubicBezTo>
                  <a:cubicBezTo>
                    <a:pt x="139" y="7"/>
                    <a:pt x="130" y="5"/>
                    <a:pt x="120" y="3"/>
                  </a:cubicBezTo>
                  <a:cubicBezTo>
                    <a:pt x="109" y="1"/>
                    <a:pt x="100" y="0"/>
                    <a:pt x="92" y="0"/>
                  </a:cubicBezTo>
                  <a:cubicBezTo>
                    <a:pt x="65" y="0"/>
                    <a:pt x="43" y="7"/>
                    <a:pt x="26" y="20"/>
                  </a:cubicBezTo>
                  <a:cubicBezTo>
                    <a:pt x="9" y="34"/>
                    <a:pt x="0" y="52"/>
                    <a:pt x="0" y="74"/>
                  </a:cubicBezTo>
                  <a:cubicBezTo>
                    <a:pt x="0" y="85"/>
                    <a:pt x="2" y="95"/>
                    <a:pt x="6" y="103"/>
                  </a:cubicBezTo>
                  <a:cubicBezTo>
                    <a:pt x="9" y="112"/>
                    <a:pt x="15" y="119"/>
                    <a:pt x="23" y="125"/>
                  </a:cubicBezTo>
                  <a:cubicBezTo>
                    <a:pt x="30" y="132"/>
                    <a:pt x="42" y="138"/>
                    <a:pt x="57" y="145"/>
                  </a:cubicBezTo>
                  <a:cubicBezTo>
                    <a:pt x="70" y="150"/>
                    <a:pt x="80" y="155"/>
                    <a:pt x="86" y="158"/>
                  </a:cubicBezTo>
                  <a:cubicBezTo>
                    <a:pt x="92" y="162"/>
                    <a:pt x="96" y="165"/>
                    <a:pt x="99" y="168"/>
                  </a:cubicBezTo>
                  <a:cubicBezTo>
                    <a:pt x="101" y="172"/>
                    <a:pt x="102" y="176"/>
                    <a:pt x="102" y="182"/>
                  </a:cubicBezTo>
                  <a:cubicBezTo>
                    <a:pt x="102" y="198"/>
                    <a:pt x="90" y="206"/>
                    <a:pt x="66" y="206"/>
                  </a:cubicBezTo>
                  <a:cubicBezTo>
                    <a:pt x="56" y="206"/>
                    <a:pt x="46" y="204"/>
                    <a:pt x="34" y="200"/>
                  </a:cubicBezTo>
                  <a:cubicBezTo>
                    <a:pt x="23" y="196"/>
                    <a:pt x="12" y="191"/>
                    <a:pt x="3" y="184"/>
                  </a:cubicBezTo>
                  <a:cubicBezTo>
                    <a:pt x="0" y="182"/>
                    <a:pt x="0" y="182"/>
                    <a:pt x="0" y="182"/>
                  </a:cubicBezTo>
                  <a:cubicBezTo>
                    <a:pt x="0" y="237"/>
                    <a:pt x="0" y="237"/>
                    <a:pt x="0" y="237"/>
                  </a:cubicBezTo>
                  <a:cubicBezTo>
                    <a:pt x="1" y="238"/>
                    <a:pt x="1" y="238"/>
                    <a:pt x="1" y="238"/>
                  </a:cubicBezTo>
                  <a:cubicBezTo>
                    <a:pt x="9" y="241"/>
                    <a:pt x="19" y="244"/>
                    <a:pt x="31" y="247"/>
                  </a:cubicBezTo>
                  <a:cubicBezTo>
                    <a:pt x="43" y="249"/>
                    <a:pt x="54" y="251"/>
                    <a:pt x="63" y="251"/>
                  </a:cubicBezTo>
                  <a:cubicBezTo>
                    <a:pt x="93" y="251"/>
                    <a:pt x="116" y="244"/>
                    <a:pt x="133" y="230"/>
                  </a:cubicBezTo>
                  <a:cubicBezTo>
                    <a:pt x="150" y="216"/>
                    <a:pt x="159" y="198"/>
                    <a:pt x="159" y="176"/>
                  </a:cubicBezTo>
                  <a:cubicBezTo>
                    <a:pt x="159" y="160"/>
                    <a:pt x="154" y="146"/>
                    <a:pt x="145" y="135"/>
                  </a:cubicBezTo>
                  <a:cubicBezTo>
                    <a:pt x="136" y="124"/>
                    <a:pt x="120" y="114"/>
                    <a:pt x="98"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8" name="Freeform 27"/>
            <p:cNvSpPr>
              <a:spLocks noEditPoints="1"/>
            </p:cNvSpPr>
            <p:nvPr/>
          </p:nvSpPr>
          <p:spPr bwMode="auto">
            <a:xfrm>
              <a:off x="11232" y="2084"/>
              <a:ext cx="581" cy="593"/>
            </a:xfrm>
            <a:custGeom>
              <a:avLst/>
              <a:gdLst>
                <a:gd name="T0" fmla="*/ 215 w 246"/>
                <a:gd name="T1" fmla="*/ 33 h 251"/>
                <a:gd name="T2" fmla="*/ 127 w 246"/>
                <a:gd name="T3" fmla="*/ 0 h 251"/>
                <a:gd name="T4" fmla="*/ 34 w 246"/>
                <a:gd name="T5" fmla="*/ 34 h 251"/>
                <a:gd name="T6" fmla="*/ 0 w 246"/>
                <a:gd name="T7" fmla="*/ 128 h 251"/>
                <a:gd name="T8" fmla="*/ 33 w 246"/>
                <a:gd name="T9" fmla="*/ 218 h 251"/>
                <a:gd name="T10" fmla="*/ 121 w 246"/>
                <a:gd name="T11" fmla="*/ 251 h 251"/>
                <a:gd name="T12" fmla="*/ 212 w 246"/>
                <a:gd name="T13" fmla="*/ 216 h 251"/>
                <a:gd name="T14" fmla="*/ 246 w 246"/>
                <a:gd name="T15" fmla="*/ 123 h 251"/>
                <a:gd name="T16" fmla="*/ 215 w 246"/>
                <a:gd name="T17" fmla="*/ 33 h 251"/>
                <a:gd name="T18" fmla="*/ 172 w 246"/>
                <a:gd name="T19" fmla="*/ 184 h 251"/>
                <a:gd name="T20" fmla="*/ 125 w 246"/>
                <a:gd name="T21" fmla="*/ 204 h 251"/>
                <a:gd name="T22" fmla="*/ 76 w 246"/>
                <a:gd name="T23" fmla="*/ 184 h 251"/>
                <a:gd name="T24" fmla="*/ 59 w 246"/>
                <a:gd name="T25" fmla="*/ 126 h 251"/>
                <a:gd name="T26" fmla="*/ 76 w 246"/>
                <a:gd name="T27" fmla="*/ 67 h 251"/>
                <a:gd name="T28" fmla="*/ 124 w 246"/>
                <a:gd name="T29" fmla="*/ 47 h 251"/>
                <a:gd name="T30" fmla="*/ 171 w 246"/>
                <a:gd name="T31" fmla="*/ 66 h 251"/>
                <a:gd name="T32" fmla="*/ 188 w 246"/>
                <a:gd name="T33" fmla="*/ 125 h 251"/>
                <a:gd name="T34" fmla="*/ 172 w 246"/>
                <a:gd name="T35" fmla="*/ 18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51">
                  <a:moveTo>
                    <a:pt x="215" y="33"/>
                  </a:moveTo>
                  <a:cubicBezTo>
                    <a:pt x="194" y="11"/>
                    <a:pt x="164" y="0"/>
                    <a:pt x="127" y="0"/>
                  </a:cubicBezTo>
                  <a:cubicBezTo>
                    <a:pt x="88" y="0"/>
                    <a:pt x="56" y="12"/>
                    <a:pt x="34" y="34"/>
                  </a:cubicBezTo>
                  <a:cubicBezTo>
                    <a:pt x="12" y="57"/>
                    <a:pt x="0" y="89"/>
                    <a:pt x="0" y="128"/>
                  </a:cubicBezTo>
                  <a:cubicBezTo>
                    <a:pt x="0" y="166"/>
                    <a:pt x="11" y="196"/>
                    <a:pt x="33" y="218"/>
                  </a:cubicBezTo>
                  <a:cubicBezTo>
                    <a:pt x="55" y="239"/>
                    <a:pt x="85" y="251"/>
                    <a:pt x="121" y="251"/>
                  </a:cubicBezTo>
                  <a:cubicBezTo>
                    <a:pt x="160" y="251"/>
                    <a:pt x="190" y="239"/>
                    <a:pt x="212" y="216"/>
                  </a:cubicBezTo>
                  <a:cubicBezTo>
                    <a:pt x="235" y="193"/>
                    <a:pt x="246" y="162"/>
                    <a:pt x="246" y="123"/>
                  </a:cubicBezTo>
                  <a:cubicBezTo>
                    <a:pt x="246" y="85"/>
                    <a:pt x="235" y="55"/>
                    <a:pt x="215" y="33"/>
                  </a:cubicBezTo>
                  <a:close/>
                  <a:moveTo>
                    <a:pt x="172" y="184"/>
                  </a:moveTo>
                  <a:cubicBezTo>
                    <a:pt x="161" y="197"/>
                    <a:pt x="145" y="204"/>
                    <a:pt x="125" y="204"/>
                  </a:cubicBezTo>
                  <a:cubicBezTo>
                    <a:pt x="104" y="204"/>
                    <a:pt x="88" y="197"/>
                    <a:pt x="76" y="184"/>
                  </a:cubicBezTo>
                  <a:cubicBezTo>
                    <a:pt x="65" y="170"/>
                    <a:pt x="59" y="151"/>
                    <a:pt x="59" y="126"/>
                  </a:cubicBezTo>
                  <a:cubicBezTo>
                    <a:pt x="59" y="101"/>
                    <a:pt x="65" y="81"/>
                    <a:pt x="76" y="67"/>
                  </a:cubicBezTo>
                  <a:cubicBezTo>
                    <a:pt x="88" y="54"/>
                    <a:pt x="104" y="47"/>
                    <a:pt x="124" y="47"/>
                  </a:cubicBezTo>
                  <a:cubicBezTo>
                    <a:pt x="144" y="47"/>
                    <a:pt x="160" y="53"/>
                    <a:pt x="171" y="66"/>
                  </a:cubicBezTo>
                  <a:cubicBezTo>
                    <a:pt x="182" y="80"/>
                    <a:pt x="188" y="99"/>
                    <a:pt x="188" y="125"/>
                  </a:cubicBezTo>
                  <a:cubicBezTo>
                    <a:pt x="188" y="151"/>
                    <a:pt x="182" y="171"/>
                    <a:pt x="172" y="1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9" name="Freeform 28"/>
            <p:cNvSpPr>
              <a:spLocks/>
            </p:cNvSpPr>
            <p:nvPr/>
          </p:nvSpPr>
          <p:spPr bwMode="auto">
            <a:xfrm>
              <a:off x="11827" y="1817"/>
              <a:ext cx="694" cy="860"/>
            </a:xfrm>
            <a:custGeom>
              <a:avLst/>
              <a:gdLst>
                <a:gd name="T0" fmla="*/ 294 w 294"/>
                <a:gd name="T1" fmla="*/ 165 h 364"/>
                <a:gd name="T2" fmla="*/ 294 w 294"/>
                <a:gd name="T3" fmla="*/ 119 h 364"/>
                <a:gd name="T4" fmla="*/ 237 w 294"/>
                <a:gd name="T5" fmla="*/ 119 h 364"/>
                <a:gd name="T6" fmla="*/ 237 w 294"/>
                <a:gd name="T7" fmla="*/ 48 h 364"/>
                <a:gd name="T8" fmla="*/ 235 w 294"/>
                <a:gd name="T9" fmla="*/ 48 h 364"/>
                <a:gd name="T10" fmla="*/ 182 w 294"/>
                <a:gd name="T11" fmla="*/ 65 h 364"/>
                <a:gd name="T12" fmla="*/ 180 w 294"/>
                <a:gd name="T13" fmla="*/ 65 h 364"/>
                <a:gd name="T14" fmla="*/ 180 w 294"/>
                <a:gd name="T15" fmla="*/ 119 h 364"/>
                <a:gd name="T16" fmla="*/ 96 w 294"/>
                <a:gd name="T17" fmla="*/ 119 h 364"/>
                <a:gd name="T18" fmla="*/ 96 w 294"/>
                <a:gd name="T19" fmla="*/ 89 h 364"/>
                <a:gd name="T20" fmla="*/ 105 w 294"/>
                <a:gd name="T21" fmla="*/ 57 h 364"/>
                <a:gd name="T22" fmla="*/ 131 w 294"/>
                <a:gd name="T23" fmla="*/ 46 h 364"/>
                <a:gd name="T24" fmla="*/ 156 w 294"/>
                <a:gd name="T25" fmla="*/ 52 h 364"/>
                <a:gd name="T26" fmla="*/ 158 w 294"/>
                <a:gd name="T27" fmla="*/ 53 h 364"/>
                <a:gd name="T28" fmla="*/ 158 w 294"/>
                <a:gd name="T29" fmla="*/ 5 h 364"/>
                <a:gd name="T30" fmla="*/ 157 w 294"/>
                <a:gd name="T31" fmla="*/ 4 h 364"/>
                <a:gd name="T32" fmla="*/ 126 w 294"/>
                <a:gd name="T33" fmla="*/ 0 h 364"/>
                <a:gd name="T34" fmla="*/ 81 w 294"/>
                <a:gd name="T35" fmla="*/ 11 h 364"/>
                <a:gd name="T36" fmla="*/ 50 w 294"/>
                <a:gd name="T37" fmla="*/ 41 h 364"/>
                <a:gd name="T38" fmla="*/ 39 w 294"/>
                <a:gd name="T39" fmla="*/ 86 h 364"/>
                <a:gd name="T40" fmla="*/ 39 w 294"/>
                <a:gd name="T41" fmla="*/ 119 h 364"/>
                <a:gd name="T42" fmla="*/ 0 w 294"/>
                <a:gd name="T43" fmla="*/ 119 h 364"/>
                <a:gd name="T44" fmla="*/ 0 w 294"/>
                <a:gd name="T45" fmla="*/ 165 h 364"/>
                <a:gd name="T46" fmla="*/ 39 w 294"/>
                <a:gd name="T47" fmla="*/ 165 h 364"/>
                <a:gd name="T48" fmla="*/ 39 w 294"/>
                <a:gd name="T49" fmla="*/ 358 h 364"/>
                <a:gd name="T50" fmla="*/ 96 w 294"/>
                <a:gd name="T51" fmla="*/ 358 h 364"/>
                <a:gd name="T52" fmla="*/ 96 w 294"/>
                <a:gd name="T53" fmla="*/ 165 h 364"/>
                <a:gd name="T54" fmla="*/ 180 w 294"/>
                <a:gd name="T55" fmla="*/ 165 h 364"/>
                <a:gd name="T56" fmla="*/ 180 w 294"/>
                <a:gd name="T57" fmla="*/ 287 h 364"/>
                <a:gd name="T58" fmla="*/ 251 w 294"/>
                <a:gd name="T59" fmla="*/ 364 h 364"/>
                <a:gd name="T60" fmla="*/ 275 w 294"/>
                <a:gd name="T61" fmla="*/ 361 h 364"/>
                <a:gd name="T62" fmla="*/ 293 w 294"/>
                <a:gd name="T63" fmla="*/ 355 h 364"/>
                <a:gd name="T64" fmla="*/ 294 w 294"/>
                <a:gd name="T65" fmla="*/ 355 h 364"/>
                <a:gd name="T66" fmla="*/ 294 w 294"/>
                <a:gd name="T67" fmla="*/ 309 h 364"/>
                <a:gd name="T68" fmla="*/ 292 w 294"/>
                <a:gd name="T69" fmla="*/ 310 h 364"/>
                <a:gd name="T70" fmla="*/ 280 w 294"/>
                <a:gd name="T71" fmla="*/ 315 h 364"/>
                <a:gd name="T72" fmla="*/ 269 w 294"/>
                <a:gd name="T73" fmla="*/ 317 h 364"/>
                <a:gd name="T74" fmla="*/ 245 w 294"/>
                <a:gd name="T75" fmla="*/ 308 h 364"/>
                <a:gd name="T76" fmla="*/ 237 w 294"/>
                <a:gd name="T77" fmla="*/ 278 h 364"/>
                <a:gd name="T78" fmla="*/ 237 w 294"/>
                <a:gd name="T79" fmla="*/ 165 h 364"/>
                <a:gd name="T80" fmla="*/ 294 w 294"/>
                <a:gd name="T81" fmla="*/ 165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4" h="364">
                  <a:moveTo>
                    <a:pt x="294" y="165"/>
                  </a:moveTo>
                  <a:cubicBezTo>
                    <a:pt x="294" y="119"/>
                    <a:pt x="294" y="119"/>
                    <a:pt x="294" y="119"/>
                  </a:cubicBezTo>
                  <a:cubicBezTo>
                    <a:pt x="237" y="119"/>
                    <a:pt x="237" y="119"/>
                    <a:pt x="237" y="119"/>
                  </a:cubicBezTo>
                  <a:cubicBezTo>
                    <a:pt x="237" y="48"/>
                    <a:pt x="237" y="48"/>
                    <a:pt x="237" y="48"/>
                  </a:cubicBezTo>
                  <a:cubicBezTo>
                    <a:pt x="235" y="48"/>
                    <a:pt x="235" y="48"/>
                    <a:pt x="235" y="48"/>
                  </a:cubicBezTo>
                  <a:cubicBezTo>
                    <a:pt x="182" y="65"/>
                    <a:pt x="182" y="65"/>
                    <a:pt x="182" y="65"/>
                  </a:cubicBezTo>
                  <a:cubicBezTo>
                    <a:pt x="180" y="65"/>
                    <a:pt x="180" y="65"/>
                    <a:pt x="180" y="65"/>
                  </a:cubicBezTo>
                  <a:cubicBezTo>
                    <a:pt x="180" y="119"/>
                    <a:pt x="180" y="119"/>
                    <a:pt x="180" y="119"/>
                  </a:cubicBezTo>
                  <a:cubicBezTo>
                    <a:pt x="96" y="119"/>
                    <a:pt x="96" y="119"/>
                    <a:pt x="96" y="119"/>
                  </a:cubicBezTo>
                  <a:cubicBezTo>
                    <a:pt x="96" y="89"/>
                    <a:pt x="96" y="89"/>
                    <a:pt x="96" y="89"/>
                  </a:cubicBezTo>
                  <a:cubicBezTo>
                    <a:pt x="96" y="75"/>
                    <a:pt x="99" y="64"/>
                    <a:pt x="105" y="57"/>
                  </a:cubicBezTo>
                  <a:cubicBezTo>
                    <a:pt x="112" y="50"/>
                    <a:pt x="120" y="46"/>
                    <a:pt x="131" y="46"/>
                  </a:cubicBezTo>
                  <a:cubicBezTo>
                    <a:pt x="140" y="46"/>
                    <a:pt x="148" y="48"/>
                    <a:pt x="156" y="52"/>
                  </a:cubicBezTo>
                  <a:cubicBezTo>
                    <a:pt x="158" y="53"/>
                    <a:pt x="158" y="53"/>
                    <a:pt x="158" y="53"/>
                  </a:cubicBezTo>
                  <a:cubicBezTo>
                    <a:pt x="158" y="5"/>
                    <a:pt x="158" y="5"/>
                    <a:pt x="158" y="5"/>
                  </a:cubicBezTo>
                  <a:cubicBezTo>
                    <a:pt x="157" y="4"/>
                    <a:pt x="157" y="4"/>
                    <a:pt x="157" y="4"/>
                  </a:cubicBezTo>
                  <a:cubicBezTo>
                    <a:pt x="150" y="1"/>
                    <a:pt x="139" y="0"/>
                    <a:pt x="126" y="0"/>
                  </a:cubicBezTo>
                  <a:cubicBezTo>
                    <a:pt x="109" y="0"/>
                    <a:pt x="94" y="4"/>
                    <a:pt x="81" y="11"/>
                  </a:cubicBezTo>
                  <a:cubicBezTo>
                    <a:pt x="68" y="18"/>
                    <a:pt x="57" y="28"/>
                    <a:pt x="50" y="41"/>
                  </a:cubicBezTo>
                  <a:cubicBezTo>
                    <a:pt x="43" y="54"/>
                    <a:pt x="39" y="69"/>
                    <a:pt x="39" y="86"/>
                  </a:cubicBezTo>
                  <a:cubicBezTo>
                    <a:pt x="39" y="119"/>
                    <a:pt x="39" y="119"/>
                    <a:pt x="39" y="119"/>
                  </a:cubicBezTo>
                  <a:cubicBezTo>
                    <a:pt x="0" y="119"/>
                    <a:pt x="0" y="119"/>
                    <a:pt x="0" y="119"/>
                  </a:cubicBezTo>
                  <a:cubicBezTo>
                    <a:pt x="0" y="165"/>
                    <a:pt x="0" y="165"/>
                    <a:pt x="0" y="165"/>
                  </a:cubicBezTo>
                  <a:cubicBezTo>
                    <a:pt x="39" y="165"/>
                    <a:pt x="39" y="165"/>
                    <a:pt x="39" y="165"/>
                  </a:cubicBezTo>
                  <a:cubicBezTo>
                    <a:pt x="39" y="358"/>
                    <a:pt x="39" y="358"/>
                    <a:pt x="39" y="358"/>
                  </a:cubicBezTo>
                  <a:cubicBezTo>
                    <a:pt x="96" y="358"/>
                    <a:pt x="96" y="358"/>
                    <a:pt x="96" y="358"/>
                  </a:cubicBezTo>
                  <a:cubicBezTo>
                    <a:pt x="96" y="165"/>
                    <a:pt x="96" y="165"/>
                    <a:pt x="96" y="165"/>
                  </a:cubicBezTo>
                  <a:cubicBezTo>
                    <a:pt x="180" y="165"/>
                    <a:pt x="180" y="165"/>
                    <a:pt x="180" y="165"/>
                  </a:cubicBezTo>
                  <a:cubicBezTo>
                    <a:pt x="180" y="287"/>
                    <a:pt x="180" y="287"/>
                    <a:pt x="180" y="287"/>
                  </a:cubicBezTo>
                  <a:cubicBezTo>
                    <a:pt x="180" y="338"/>
                    <a:pt x="204" y="364"/>
                    <a:pt x="251" y="364"/>
                  </a:cubicBezTo>
                  <a:cubicBezTo>
                    <a:pt x="259" y="364"/>
                    <a:pt x="267" y="363"/>
                    <a:pt x="275" y="361"/>
                  </a:cubicBezTo>
                  <a:cubicBezTo>
                    <a:pt x="284" y="359"/>
                    <a:pt x="290" y="357"/>
                    <a:pt x="293" y="355"/>
                  </a:cubicBezTo>
                  <a:cubicBezTo>
                    <a:pt x="294" y="355"/>
                    <a:pt x="294" y="355"/>
                    <a:pt x="294" y="355"/>
                  </a:cubicBezTo>
                  <a:cubicBezTo>
                    <a:pt x="294" y="309"/>
                    <a:pt x="294" y="309"/>
                    <a:pt x="294" y="309"/>
                  </a:cubicBezTo>
                  <a:cubicBezTo>
                    <a:pt x="292" y="310"/>
                    <a:pt x="292" y="310"/>
                    <a:pt x="292" y="310"/>
                  </a:cubicBezTo>
                  <a:cubicBezTo>
                    <a:pt x="288" y="312"/>
                    <a:pt x="285" y="314"/>
                    <a:pt x="280" y="315"/>
                  </a:cubicBezTo>
                  <a:cubicBezTo>
                    <a:pt x="276" y="316"/>
                    <a:pt x="272" y="317"/>
                    <a:pt x="269" y="317"/>
                  </a:cubicBezTo>
                  <a:cubicBezTo>
                    <a:pt x="258" y="317"/>
                    <a:pt x="250" y="314"/>
                    <a:pt x="245" y="308"/>
                  </a:cubicBezTo>
                  <a:cubicBezTo>
                    <a:pt x="239" y="302"/>
                    <a:pt x="237" y="292"/>
                    <a:pt x="237" y="278"/>
                  </a:cubicBezTo>
                  <a:cubicBezTo>
                    <a:pt x="237" y="165"/>
                    <a:pt x="237" y="165"/>
                    <a:pt x="237" y="165"/>
                  </a:cubicBezTo>
                  <a:lnTo>
                    <a:pt x="294"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0" name="Rectangle 29"/>
            <p:cNvSpPr>
              <a:spLocks noChangeArrowheads="1"/>
            </p:cNvSpPr>
            <p:nvPr/>
          </p:nvSpPr>
          <p:spPr bwMode="auto">
            <a:xfrm>
              <a:off x="6366" y="1611"/>
              <a:ext cx="623"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1" name="Rectangle 30"/>
            <p:cNvSpPr>
              <a:spLocks noChangeArrowheads="1"/>
            </p:cNvSpPr>
            <p:nvPr/>
          </p:nvSpPr>
          <p:spPr bwMode="auto">
            <a:xfrm>
              <a:off x="7055" y="1611"/>
              <a:ext cx="624"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2" name="Rectangle 31"/>
            <p:cNvSpPr>
              <a:spLocks noChangeArrowheads="1"/>
            </p:cNvSpPr>
            <p:nvPr/>
          </p:nvSpPr>
          <p:spPr bwMode="auto">
            <a:xfrm>
              <a:off x="6366" y="2301"/>
              <a:ext cx="623"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3" name="Rectangle 32"/>
            <p:cNvSpPr>
              <a:spLocks noChangeArrowheads="1"/>
            </p:cNvSpPr>
            <p:nvPr/>
          </p:nvSpPr>
          <p:spPr bwMode="auto">
            <a:xfrm>
              <a:off x="7055" y="2301"/>
              <a:ext cx="624"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grpSp>
    </p:spTree>
    <p:extLst>
      <p:ext uri="{BB962C8B-B14F-4D97-AF65-F5344CB8AC3E}">
        <p14:creationId xmlns:p14="http://schemas.microsoft.com/office/powerpoint/2010/main" val="391743709"/>
      </p:ext>
    </p:extLst>
  </p:cSld>
  <p:clrMap bg1="lt1" tx1="dk1" bg2="lt2" tx2="dk2" accent1="accent1" accent2="accent2" accent3="accent3" accent4="accent4" accent5="accent5" accent6="accent6" hlink="hlink" folHlink="folHlink"/>
  <p:sldLayoutIdLst>
    <p:sldLayoutId id="2147484241" r:id="rId1"/>
    <p:sldLayoutId id="2147484243" r:id="rId2"/>
    <p:sldLayoutId id="2147484244" r:id="rId3"/>
    <p:sldLayoutId id="2147484454"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2469" rtl="0" eaLnBrk="1" latinLnBrk="0" hangingPunct="1">
        <a:spcBef>
          <a:spcPct val="0"/>
        </a:spcBef>
        <a:buNone/>
        <a:defRPr sz="3000" kern="1200">
          <a:solidFill>
            <a:schemeClr val="bg1"/>
          </a:solidFill>
          <a:latin typeface="Segoe UI Light" pitchFamily="34" charset="0"/>
          <a:ea typeface="+mj-ea"/>
          <a:cs typeface="+mj-cs"/>
        </a:defRPr>
      </a:lvl1pPr>
    </p:titleStyle>
    <p:bodyStyle>
      <a:lvl1pPr marL="169673" indent="-169673" algn="l" defTabSz="452469" rtl="0" eaLnBrk="1" latinLnBrk="0" hangingPunct="1">
        <a:spcBef>
          <a:spcPct val="20000"/>
        </a:spcBef>
        <a:buFont typeface="Arial" pitchFamily="34" charset="0"/>
        <a:buChar char="•"/>
        <a:defRPr sz="1600" kern="1200">
          <a:solidFill>
            <a:schemeClr val="bg1"/>
          </a:solidFill>
          <a:latin typeface="Segoe UI Light" pitchFamily="34" charset="0"/>
          <a:ea typeface="+mn-ea"/>
          <a:cs typeface="+mn-cs"/>
        </a:defRPr>
      </a:lvl1pPr>
      <a:lvl2pPr marL="367633" indent="-141399" algn="l" defTabSz="452469" rtl="0" eaLnBrk="1" latinLnBrk="0" hangingPunct="1">
        <a:spcBef>
          <a:spcPct val="20000"/>
        </a:spcBef>
        <a:buFont typeface="Arial" pitchFamily="34" charset="0"/>
        <a:buChar char="–"/>
        <a:defRPr sz="1400" kern="1200">
          <a:solidFill>
            <a:schemeClr val="bg1"/>
          </a:solidFill>
          <a:latin typeface="Segoe UI Light" pitchFamily="34" charset="0"/>
          <a:ea typeface="+mn-ea"/>
          <a:cs typeface="+mn-cs"/>
        </a:defRPr>
      </a:lvl2pPr>
      <a:lvl3pPr marL="565592" indent="-113124" algn="l" defTabSz="452469" rtl="0" eaLnBrk="1" latinLnBrk="0" hangingPunct="1">
        <a:spcBef>
          <a:spcPct val="20000"/>
        </a:spcBef>
        <a:buFont typeface="Arial" pitchFamily="34" charset="0"/>
        <a:buChar char="•"/>
        <a:defRPr sz="1200" kern="1200">
          <a:solidFill>
            <a:schemeClr val="bg1"/>
          </a:solidFill>
          <a:latin typeface="Segoe UI Light" pitchFamily="34" charset="0"/>
          <a:ea typeface="+mn-ea"/>
          <a:cs typeface="+mn-cs"/>
        </a:defRPr>
      </a:lvl3pPr>
      <a:lvl4pPr marL="791820" indent="-113124" algn="l" defTabSz="452469" rtl="0" eaLnBrk="1" latinLnBrk="0" hangingPunct="1">
        <a:spcBef>
          <a:spcPct val="20000"/>
        </a:spcBef>
        <a:buFont typeface="Arial" pitchFamily="34" charset="0"/>
        <a:buChar char="–"/>
        <a:defRPr sz="1000" kern="1200">
          <a:solidFill>
            <a:schemeClr val="bg1"/>
          </a:solidFill>
          <a:latin typeface="Segoe UI Light" pitchFamily="34" charset="0"/>
          <a:ea typeface="+mn-ea"/>
          <a:cs typeface="+mn-cs"/>
        </a:defRPr>
      </a:lvl4pPr>
      <a:lvl5pPr marL="1018053" indent="-113124" algn="l" defTabSz="452469" rtl="0" eaLnBrk="1" latinLnBrk="0" hangingPunct="1">
        <a:spcBef>
          <a:spcPct val="20000"/>
        </a:spcBef>
        <a:buFont typeface="Arial" pitchFamily="34" charset="0"/>
        <a:buChar char="»"/>
        <a:defRPr sz="1000" kern="1200">
          <a:solidFill>
            <a:schemeClr val="bg1"/>
          </a:solidFill>
          <a:latin typeface="Segoe UI Light" pitchFamily="34" charset="0"/>
          <a:ea typeface="+mn-ea"/>
          <a:cs typeface="+mn-cs"/>
        </a:defRPr>
      </a:lvl5pPr>
      <a:lvl6pPr marL="1244291" indent="-113124" algn="l" defTabSz="452469"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70522" indent="-113124" algn="l" defTabSz="452469"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696761" indent="-113124" algn="l" defTabSz="452469"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22994" indent="-113124" algn="l" defTabSz="452469"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2469" rtl="0" eaLnBrk="1" latinLnBrk="0" hangingPunct="1">
        <a:defRPr sz="900" kern="1200">
          <a:solidFill>
            <a:schemeClr val="tx1"/>
          </a:solidFill>
          <a:latin typeface="+mn-lt"/>
          <a:ea typeface="+mn-ea"/>
          <a:cs typeface="+mn-cs"/>
        </a:defRPr>
      </a:lvl1pPr>
      <a:lvl2pPr marL="226234" algn="l" defTabSz="452469" rtl="0" eaLnBrk="1" latinLnBrk="0" hangingPunct="1">
        <a:defRPr sz="900" kern="1200">
          <a:solidFill>
            <a:schemeClr val="tx1"/>
          </a:solidFill>
          <a:latin typeface="+mn-lt"/>
          <a:ea typeface="+mn-ea"/>
          <a:cs typeface="+mn-cs"/>
        </a:defRPr>
      </a:lvl2pPr>
      <a:lvl3pPr marL="452469" algn="l" defTabSz="452469" rtl="0" eaLnBrk="1" latinLnBrk="0" hangingPunct="1">
        <a:defRPr sz="900" kern="1200">
          <a:solidFill>
            <a:schemeClr val="tx1"/>
          </a:solidFill>
          <a:latin typeface="+mn-lt"/>
          <a:ea typeface="+mn-ea"/>
          <a:cs typeface="+mn-cs"/>
        </a:defRPr>
      </a:lvl3pPr>
      <a:lvl4pPr marL="678704" algn="l" defTabSz="452469" rtl="0" eaLnBrk="1" latinLnBrk="0" hangingPunct="1">
        <a:defRPr sz="900" kern="1200">
          <a:solidFill>
            <a:schemeClr val="tx1"/>
          </a:solidFill>
          <a:latin typeface="+mn-lt"/>
          <a:ea typeface="+mn-ea"/>
          <a:cs typeface="+mn-cs"/>
        </a:defRPr>
      </a:lvl4pPr>
      <a:lvl5pPr marL="904939" algn="l" defTabSz="452469" rtl="0" eaLnBrk="1" latinLnBrk="0" hangingPunct="1">
        <a:defRPr sz="900" kern="1200">
          <a:solidFill>
            <a:schemeClr val="tx1"/>
          </a:solidFill>
          <a:latin typeface="+mn-lt"/>
          <a:ea typeface="+mn-ea"/>
          <a:cs typeface="+mn-cs"/>
        </a:defRPr>
      </a:lvl5pPr>
      <a:lvl6pPr marL="1131173" algn="l" defTabSz="452469" rtl="0" eaLnBrk="1" latinLnBrk="0" hangingPunct="1">
        <a:defRPr sz="900" kern="1200">
          <a:solidFill>
            <a:schemeClr val="tx1"/>
          </a:solidFill>
          <a:latin typeface="+mn-lt"/>
          <a:ea typeface="+mn-ea"/>
          <a:cs typeface="+mn-cs"/>
        </a:defRPr>
      </a:lvl6pPr>
      <a:lvl7pPr marL="1357409" algn="l" defTabSz="452469" rtl="0" eaLnBrk="1" latinLnBrk="0" hangingPunct="1">
        <a:defRPr sz="900" kern="1200">
          <a:solidFill>
            <a:schemeClr val="tx1"/>
          </a:solidFill>
          <a:latin typeface="+mn-lt"/>
          <a:ea typeface="+mn-ea"/>
          <a:cs typeface="+mn-cs"/>
        </a:defRPr>
      </a:lvl7pPr>
      <a:lvl8pPr marL="1583644" algn="l" defTabSz="452469" rtl="0" eaLnBrk="1" latinLnBrk="0" hangingPunct="1">
        <a:defRPr sz="900" kern="1200">
          <a:solidFill>
            <a:schemeClr val="tx1"/>
          </a:solidFill>
          <a:latin typeface="+mn-lt"/>
          <a:ea typeface="+mn-ea"/>
          <a:cs typeface="+mn-cs"/>
        </a:defRPr>
      </a:lvl8pPr>
      <a:lvl9pPr marL="1809879" algn="l" defTabSz="452469" rtl="0" eaLnBrk="1" latinLnBrk="0" hangingPunct="1">
        <a:defRPr sz="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45243" tIns="22623" rIns="45243" bIns="22623"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200151"/>
            <a:ext cx="8229600" cy="2946470"/>
          </a:xfrm>
          <a:prstGeom prst="rect">
            <a:avLst/>
          </a:prstGeom>
        </p:spPr>
        <p:txBody>
          <a:bodyPr vert="horz" lIns="45243" tIns="22623" rIns="45243" bIns="2262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grpSp>
        <p:nvGrpSpPr>
          <p:cNvPr id="20" name="Group 19"/>
          <p:cNvGrpSpPr>
            <a:grpSpLocks noChangeAspect="1"/>
          </p:cNvGrpSpPr>
          <p:nvPr userDrawn="1"/>
        </p:nvGrpSpPr>
        <p:grpSpPr bwMode="auto">
          <a:xfrm>
            <a:off x="7556111" y="4555477"/>
            <a:ext cx="1271750" cy="271500"/>
            <a:chOff x="6366" y="1611"/>
            <a:chExt cx="6155" cy="1314"/>
          </a:xfrm>
          <a:solidFill>
            <a:schemeClr val="bg1"/>
          </a:solidFill>
        </p:grpSpPr>
        <p:sp>
          <p:nvSpPr>
            <p:cNvPr id="21" name="Freeform 20"/>
            <p:cNvSpPr>
              <a:spLocks/>
            </p:cNvSpPr>
            <p:nvPr/>
          </p:nvSpPr>
          <p:spPr bwMode="auto">
            <a:xfrm>
              <a:off x="8073" y="1874"/>
              <a:ext cx="853" cy="788"/>
            </a:xfrm>
            <a:custGeom>
              <a:avLst/>
              <a:gdLst>
                <a:gd name="T0" fmla="*/ 196 w 361"/>
                <a:gd name="T1" fmla="*/ 210 h 334"/>
                <a:gd name="T2" fmla="*/ 181 w 361"/>
                <a:gd name="T3" fmla="*/ 253 h 334"/>
                <a:gd name="T4" fmla="*/ 180 w 361"/>
                <a:gd name="T5" fmla="*/ 253 h 334"/>
                <a:gd name="T6" fmla="*/ 165 w 361"/>
                <a:gd name="T7" fmla="*/ 210 h 334"/>
                <a:gd name="T8" fmla="*/ 82 w 361"/>
                <a:gd name="T9" fmla="*/ 0 h 334"/>
                <a:gd name="T10" fmla="*/ 0 w 361"/>
                <a:gd name="T11" fmla="*/ 0 h 334"/>
                <a:gd name="T12" fmla="*/ 0 w 361"/>
                <a:gd name="T13" fmla="*/ 334 h 334"/>
                <a:gd name="T14" fmla="*/ 54 w 361"/>
                <a:gd name="T15" fmla="*/ 334 h 334"/>
                <a:gd name="T16" fmla="*/ 54 w 361"/>
                <a:gd name="T17" fmla="*/ 129 h 334"/>
                <a:gd name="T18" fmla="*/ 53 w 361"/>
                <a:gd name="T19" fmla="*/ 83 h 334"/>
                <a:gd name="T20" fmla="*/ 51 w 361"/>
                <a:gd name="T21" fmla="*/ 62 h 334"/>
                <a:gd name="T22" fmla="*/ 53 w 361"/>
                <a:gd name="T23" fmla="*/ 62 h 334"/>
                <a:gd name="T24" fmla="*/ 60 w 361"/>
                <a:gd name="T25" fmla="*/ 91 h 334"/>
                <a:gd name="T26" fmla="*/ 160 w 361"/>
                <a:gd name="T27" fmla="*/ 334 h 334"/>
                <a:gd name="T28" fmla="*/ 198 w 361"/>
                <a:gd name="T29" fmla="*/ 334 h 334"/>
                <a:gd name="T30" fmla="*/ 298 w 361"/>
                <a:gd name="T31" fmla="*/ 88 h 334"/>
                <a:gd name="T32" fmla="*/ 305 w 361"/>
                <a:gd name="T33" fmla="*/ 62 h 334"/>
                <a:gd name="T34" fmla="*/ 306 w 361"/>
                <a:gd name="T35" fmla="*/ 62 h 334"/>
                <a:gd name="T36" fmla="*/ 303 w 361"/>
                <a:gd name="T37" fmla="*/ 122 h 334"/>
                <a:gd name="T38" fmla="*/ 303 w 361"/>
                <a:gd name="T39" fmla="*/ 334 h 334"/>
                <a:gd name="T40" fmla="*/ 361 w 361"/>
                <a:gd name="T41" fmla="*/ 334 h 334"/>
                <a:gd name="T42" fmla="*/ 361 w 361"/>
                <a:gd name="T43" fmla="*/ 0 h 334"/>
                <a:gd name="T44" fmla="*/ 282 w 361"/>
                <a:gd name="T45" fmla="*/ 0 h 334"/>
                <a:gd name="T46" fmla="*/ 196 w 361"/>
                <a:gd name="T47" fmla="*/ 21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1" h="334">
                  <a:moveTo>
                    <a:pt x="196" y="210"/>
                  </a:moveTo>
                  <a:cubicBezTo>
                    <a:pt x="181" y="253"/>
                    <a:pt x="181" y="253"/>
                    <a:pt x="181" y="253"/>
                  </a:cubicBezTo>
                  <a:cubicBezTo>
                    <a:pt x="180" y="253"/>
                    <a:pt x="180" y="253"/>
                    <a:pt x="180" y="253"/>
                  </a:cubicBezTo>
                  <a:cubicBezTo>
                    <a:pt x="177" y="243"/>
                    <a:pt x="173" y="229"/>
                    <a:pt x="165" y="210"/>
                  </a:cubicBezTo>
                  <a:cubicBezTo>
                    <a:pt x="82" y="0"/>
                    <a:pt x="82" y="0"/>
                    <a:pt x="82" y="0"/>
                  </a:cubicBezTo>
                  <a:cubicBezTo>
                    <a:pt x="0" y="0"/>
                    <a:pt x="0" y="0"/>
                    <a:pt x="0" y="0"/>
                  </a:cubicBezTo>
                  <a:cubicBezTo>
                    <a:pt x="0" y="334"/>
                    <a:pt x="0" y="334"/>
                    <a:pt x="0" y="334"/>
                  </a:cubicBezTo>
                  <a:cubicBezTo>
                    <a:pt x="54" y="334"/>
                    <a:pt x="54" y="334"/>
                    <a:pt x="54" y="334"/>
                  </a:cubicBezTo>
                  <a:cubicBezTo>
                    <a:pt x="54" y="129"/>
                    <a:pt x="54" y="129"/>
                    <a:pt x="54" y="129"/>
                  </a:cubicBezTo>
                  <a:cubicBezTo>
                    <a:pt x="54" y="116"/>
                    <a:pt x="53" y="101"/>
                    <a:pt x="53" y="83"/>
                  </a:cubicBezTo>
                  <a:cubicBezTo>
                    <a:pt x="53" y="75"/>
                    <a:pt x="52" y="67"/>
                    <a:pt x="51" y="62"/>
                  </a:cubicBezTo>
                  <a:cubicBezTo>
                    <a:pt x="53" y="62"/>
                    <a:pt x="53" y="62"/>
                    <a:pt x="53" y="62"/>
                  </a:cubicBezTo>
                  <a:cubicBezTo>
                    <a:pt x="55" y="75"/>
                    <a:pt x="58" y="84"/>
                    <a:pt x="60" y="91"/>
                  </a:cubicBezTo>
                  <a:cubicBezTo>
                    <a:pt x="160" y="334"/>
                    <a:pt x="160" y="334"/>
                    <a:pt x="160" y="334"/>
                  </a:cubicBezTo>
                  <a:cubicBezTo>
                    <a:pt x="198" y="334"/>
                    <a:pt x="198" y="334"/>
                    <a:pt x="198" y="334"/>
                  </a:cubicBezTo>
                  <a:cubicBezTo>
                    <a:pt x="298" y="88"/>
                    <a:pt x="298" y="88"/>
                    <a:pt x="298" y="88"/>
                  </a:cubicBezTo>
                  <a:cubicBezTo>
                    <a:pt x="300" y="83"/>
                    <a:pt x="302" y="72"/>
                    <a:pt x="305" y="62"/>
                  </a:cubicBezTo>
                  <a:cubicBezTo>
                    <a:pt x="306" y="62"/>
                    <a:pt x="306" y="62"/>
                    <a:pt x="306" y="62"/>
                  </a:cubicBezTo>
                  <a:cubicBezTo>
                    <a:pt x="304" y="86"/>
                    <a:pt x="303" y="109"/>
                    <a:pt x="303" y="122"/>
                  </a:cubicBezTo>
                  <a:cubicBezTo>
                    <a:pt x="303" y="334"/>
                    <a:pt x="303" y="334"/>
                    <a:pt x="303" y="334"/>
                  </a:cubicBezTo>
                  <a:cubicBezTo>
                    <a:pt x="361" y="334"/>
                    <a:pt x="361" y="334"/>
                    <a:pt x="361" y="334"/>
                  </a:cubicBezTo>
                  <a:cubicBezTo>
                    <a:pt x="361" y="0"/>
                    <a:pt x="361" y="0"/>
                    <a:pt x="361" y="0"/>
                  </a:cubicBezTo>
                  <a:cubicBezTo>
                    <a:pt x="282" y="0"/>
                    <a:pt x="282" y="0"/>
                    <a:pt x="282" y="0"/>
                  </a:cubicBezTo>
                  <a:lnTo>
                    <a:pt x="196" y="2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2" name="Rectangle 21"/>
            <p:cNvSpPr>
              <a:spLocks noChangeArrowheads="1"/>
            </p:cNvSpPr>
            <p:nvPr/>
          </p:nvSpPr>
          <p:spPr bwMode="auto">
            <a:xfrm>
              <a:off x="9054" y="2098"/>
              <a:ext cx="132" cy="5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3" name="Freeform 22"/>
            <p:cNvSpPr>
              <a:spLocks/>
            </p:cNvSpPr>
            <p:nvPr/>
          </p:nvSpPr>
          <p:spPr bwMode="auto">
            <a:xfrm>
              <a:off x="9042" y="1857"/>
              <a:ext cx="160" cy="154"/>
            </a:xfrm>
            <a:custGeom>
              <a:avLst/>
              <a:gdLst>
                <a:gd name="T0" fmla="*/ 34 w 68"/>
                <a:gd name="T1" fmla="*/ 0 h 65"/>
                <a:gd name="T2" fmla="*/ 10 w 68"/>
                <a:gd name="T3" fmla="*/ 10 h 65"/>
                <a:gd name="T4" fmla="*/ 0 w 68"/>
                <a:gd name="T5" fmla="*/ 33 h 65"/>
                <a:gd name="T6" fmla="*/ 9 w 68"/>
                <a:gd name="T7" fmla="*/ 56 h 65"/>
                <a:gd name="T8" fmla="*/ 34 w 68"/>
                <a:gd name="T9" fmla="*/ 65 h 65"/>
                <a:gd name="T10" fmla="*/ 58 w 68"/>
                <a:gd name="T11" fmla="*/ 56 h 65"/>
                <a:gd name="T12" fmla="*/ 68 w 68"/>
                <a:gd name="T13" fmla="*/ 33 h 65"/>
                <a:gd name="T14" fmla="*/ 58 w 68"/>
                <a:gd name="T15" fmla="*/ 10 h 65"/>
                <a:gd name="T16" fmla="*/ 34 w 6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5">
                  <a:moveTo>
                    <a:pt x="34" y="0"/>
                  </a:moveTo>
                  <a:cubicBezTo>
                    <a:pt x="24" y="0"/>
                    <a:pt x="16" y="3"/>
                    <a:pt x="10" y="10"/>
                  </a:cubicBezTo>
                  <a:cubicBezTo>
                    <a:pt x="3" y="16"/>
                    <a:pt x="0" y="24"/>
                    <a:pt x="0" y="33"/>
                  </a:cubicBezTo>
                  <a:cubicBezTo>
                    <a:pt x="0" y="42"/>
                    <a:pt x="3" y="50"/>
                    <a:pt x="9" y="56"/>
                  </a:cubicBezTo>
                  <a:cubicBezTo>
                    <a:pt x="16" y="62"/>
                    <a:pt x="24" y="65"/>
                    <a:pt x="34" y="65"/>
                  </a:cubicBezTo>
                  <a:cubicBezTo>
                    <a:pt x="43" y="65"/>
                    <a:pt x="51" y="62"/>
                    <a:pt x="58" y="56"/>
                  </a:cubicBezTo>
                  <a:cubicBezTo>
                    <a:pt x="64" y="50"/>
                    <a:pt x="68" y="42"/>
                    <a:pt x="68" y="33"/>
                  </a:cubicBezTo>
                  <a:cubicBezTo>
                    <a:pt x="68" y="24"/>
                    <a:pt x="64" y="16"/>
                    <a:pt x="58" y="10"/>
                  </a:cubicBezTo>
                  <a:cubicBezTo>
                    <a:pt x="51" y="4"/>
                    <a:pt x="43"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4" name="Freeform 23"/>
            <p:cNvSpPr>
              <a:spLocks/>
            </p:cNvSpPr>
            <p:nvPr/>
          </p:nvSpPr>
          <p:spPr bwMode="auto">
            <a:xfrm>
              <a:off x="9278" y="2084"/>
              <a:ext cx="442" cy="593"/>
            </a:xfrm>
            <a:custGeom>
              <a:avLst/>
              <a:gdLst>
                <a:gd name="T0" fmla="*/ 160 w 187"/>
                <a:gd name="T1" fmla="*/ 3 h 251"/>
                <a:gd name="T2" fmla="*/ 129 w 187"/>
                <a:gd name="T3" fmla="*/ 0 h 251"/>
                <a:gd name="T4" fmla="*/ 60 w 187"/>
                <a:gd name="T5" fmla="*/ 17 h 251"/>
                <a:gd name="T6" fmla="*/ 15 w 187"/>
                <a:gd name="T7" fmla="*/ 63 h 251"/>
                <a:gd name="T8" fmla="*/ 0 w 187"/>
                <a:gd name="T9" fmla="*/ 132 h 251"/>
                <a:gd name="T10" fmla="*/ 15 w 187"/>
                <a:gd name="T11" fmla="*/ 193 h 251"/>
                <a:gd name="T12" fmla="*/ 57 w 187"/>
                <a:gd name="T13" fmla="*/ 236 h 251"/>
                <a:gd name="T14" fmla="*/ 118 w 187"/>
                <a:gd name="T15" fmla="*/ 251 h 251"/>
                <a:gd name="T16" fmla="*/ 186 w 187"/>
                <a:gd name="T17" fmla="*/ 235 h 251"/>
                <a:gd name="T18" fmla="*/ 187 w 187"/>
                <a:gd name="T19" fmla="*/ 234 h 251"/>
                <a:gd name="T20" fmla="*/ 187 w 187"/>
                <a:gd name="T21" fmla="*/ 183 h 251"/>
                <a:gd name="T22" fmla="*/ 184 w 187"/>
                <a:gd name="T23" fmla="*/ 185 h 251"/>
                <a:gd name="T24" fmla="*/ 157 w 187"/>
                <a:gd name="T25" fmla="*/ 199 h 251"/>
                <a:gd name="T26" fmla="*/ 130 w 187"/>
                <a:gd name="T27" fmla="*/ 204 h 251"/>
                <a:gd name="T28" fmla="*/ 77 w 187"/>
                <a:gd name="T29" fmla="*/ 184 h 251"/>
                <a:gd name="T30" fmla="*/ 58 w 187"/>
                <a:gd name="T31" fmla="*/ 127 h 251"/>
                <a:gd name="T32" fmla="*/ 78 w 187"/>
                <a:gd name="T33" fmla="*/ 68 h 251"/>
                <a:gd name="T34" fmla="*/ 131 w 187"/>
                <a:gd name="T35" fmla="*/ 47 h 251"/>
                <a:gd name="T36" fmla="*/ 184 w 187"/>
                <a:gd name="T37" fmla="*/ 65 h 251"/>
                <a:gd name="T38" fmla="*/ 187 w 187"/>
                <a:gd name="T39" fmla="*/ 67 h 251"/>
                <a:gd name="T40" fmla="*/ 187 w 187"/>
                <a:gd name="T41" fmla="*/ 13 h 251"/>
                <a:gd name="T42" fmla="*/ 186 w 187"/>
                <a:gd name="T43" fmla="*/ 12 h 251"/>
                <a:gd name="T44" fmla="*/ 160 w 187"/>
                <a:gd name="T45" fmla="*/ 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 h="251">
                  <a:moveTo>
                    <a:pt x="160" y="3"/>
                  </a:moveTo>
                  <a:cubicBezTo>
                    <a:pt x="149" y="1"/>
                    <a:pt x="139" y="0"/>
                    <a:pt x="129" y="0"/>
                  </a:cubicBezTo>
                  <a:cubicBezTo>
                    <a:pt x="103" y="0"/>
                    <a:pt x="80" y="6"/>
                    <a:pt x="60" y="17"/>
                  </a:cubicBezTo>
                  <a:cubicBezTo>
                    <a:pt x="41" y="27"/>
                    <a:pt x="26" y="43"/>
                    <a:pt x="15" y="63"/>
                  </a:cubicBezTo>
                  <a:cubicBezTo>
                    <a:pt x="5" y="83"/>
                    <a:pt x="0" y="106"/>
                    <a:pt x="0" y="132"/>
                  </a:cubicBezTo>
                  <a:cubicBezTo>
                    <a:pt x="0" y="154"/>
                    <a:pt x="5" y="175"/>
                    <a:pt x="15" y="193"/>
                  </a:cubicBezTo>
                  <a:cubicBezTo>
                    <a:pt x="25" y="211"/>
                    <a:pt x="39" y="226"/>
                    <a:pt x="57" y="236"/>
                  </a:cubicBezTo>
                  <a:cubicBezTo>
                    <a:pt x="75" y="246"/>
                    <a:pt x="95" y="251"/>
                    <a:pt x="118" y="251"/>
                  </a:cubicBezTo>
                  <a:cubicBezTo>
                    <a:pt x="145" y="251"/>
                    <a:pt x="168" y="245"/>
                    <a:pt x="186" y="235"/>
                  </a:cubicBezTo>
                  <a:cubicBezTo>
                    <a:pt x="187" y="234"/>
                    <a:pt x="187" y="234"/>
                    <a:pt x="187" y="234"/>
                  </a:cubicBezTo>
                  <a:cubicBezTo>
                    <a:pt x="187" y="183"/>
                    <a:pt x="187" y="183"/>
                    <a:pt x="187" y="183"/>
                  </a:cubicBezTo>
                  <a:cubicBezTo>
                    <a:pt x="184" y="185"/>
                    <a:pt x="184" y="185"/>
                    <a:pt x="184" y="185"/>
                  </a:cubicBezTo>
                  <a:cubicBezTo>
                    <a:pt x="176" y="191"/>
                    <a:pt x="167" y="195"/>
                    <a:pt x="157" y="199"/>
                  </a:cubicBezTo>
                  <a:cubicBezTo>
                    <a:pt x="147" y="202"/>
                    <a:pt x="138" y="204"/>
                    <a:pt x="130" y="204"/>
                  </a:cubicBezTo>
                  <a:cubicBezTo>
                    <a:pt x="108" y="204"/>
                    <a:pt x="90" y="197"/>
                    <a:pt x="77" y="184"/>
                  </a:cubicBezTo>
                  <a:cubicBezTo>
                    <a:pt x="65" y="170"/>
                    <a:pt x="58" y="151"/>
                    <a:pt x="58" y="127"/>
                  </a:cubicBezTo>
                  <a:cubicBezTo>
                    <a:pt x="58" y="103"/>
                    <a:pt x="65" y="83"/>
                    <a:pt x="78" y="68"/>
                  </a:cubicBezTo>
                  <a:cubicBezTo>
                    <a:pt x="92" y="54"/>
                    <a:pt x="109" y="47"/>
                    <a:pt x="131" y="47"/>
                  </a:cubicBezTo>
                  <a:cubicBezTo>
                    <a:pt x="149" y="47"/>
                    <a:pt x="167" y="53"/>
                    <a:pt x="184" y="65"/>
                  </a:cubicBezTo>
                  <a:cubicBezTo>
                    <a:pt x="187" y="67"/>
                    <a:pt x="187" y="67"/>
                    <a:pt x="187" y="67"/>
                  </a:cubicBezTo>
                  <a:cubicBezTo>
                    <a:pt x="187" y="13"/>
                    <a:pt x="187" y="13"/>
                    <a:pt x="187" y="13"/>
                  </a:cubicBezTo>
                  <a:cubicBezTo>
                    <a:pt x="186" y="12"/>
                    <a:pt x="186" y="12"/>
                    <a:pt x="186" y="12"/>
                  </a:cubicBezTo>
                  <a:cubicBezTo>
                    <a:pt x="180" y="9"/>
                    <a:pt x="171" y="6"/>
                    <a:pt x="16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5" name="Freeform 24"/>
            <p:cNvSpPr>
              <a:spLocks/>
            </p:cNvSpPr>
            <p:nvPr/>
          </p:nvSpPr>
          <p:spPr bwMode="auto">
            <a:xfrm>
              <a:off x="9819" y="2089"/>
              <a:ext cx="328" cy="573"/>
            </a:xfrm>
            <a:custGeom>
              <a:avLst/>
              <a:gdLst>
                <a:gd name="T0" fmla="*/ 116 w 139"/>
                <a:gd name="T1" fmla="*/ 0 h 243"/>
                <a:gd name="T2" fmla="*/ 79 w 139"/>
                <a:gd name="T3" fmla="*/ 13 h 243"/>
                <a:gd name="T4" fmla="*/ 57 w 139"/>
                <a:gd name="T5" fmla="*/ 45 h 243"/>
                <a:gd name="T6" fmla="*/ 56 w 139"/>
                <a:gd name="T7" fmla="*/ 45 h 243"/>
                <a:gd name="T8" fmla="*/ 56 w 139"/>
                <a:gd name="T9" fmla="*/ 4 h 243"/>
                <a:gd name="T10" fmla="*/ 0 w 139"/>
                <a:gd name="T11" fmla="*/ 4 h 243"/>
                <a:gd name="T12" fmla="*/ 0 w 139"/>
                <a:gd name="T13" fmla="*/ 243 h 243"/>
                <a:gd name="T14" fmla="*/ 56 w 139"/>
                <a:gd name="T15" fmla="*/ 243 h 243"/>
                <a:gd name="T16" fmla="*/ 56 w 139"/>
                <a:gd name="T17" fmla="*/ 121 h 243"/>
                <a:gd name="T18" fmla="*/ 70 w 139"/>
                <a:gd name="T19" fmla="*/ 70 h 243"/>
                <a:gd name="T20" fmla="*/ 107 w 139"/>
                <a:gd name="T21" fmla="*/ 51 h 243"/>
                <a:gd name="T22" fmla="*/ 124 w 139"/>
                <a:gd name="T23" fmla="*/ 53 h 243"/>
                <a:gd name="T24" fmla="*/ 137 w 139"/>
                <a:gd name="T25" fmla="*/ 58 h 243"/>
                <a:gd name="T26" fmla="*/ 139 w 139"/>
                <a:gd name="T27" fmla="*/ 60 h 243"/>
                <a:gd name="T28" fmla="*/ 139 w 139"/>
                <a:gd name="T29" fmla="*/ 3 h 243"/>
                <a:gd name="T30" fmla="*/ 138 w 139"/>
                <a:gd name="T31" fmla="*/ 3 h 243"/>
                <a:gd name="T32" fmla="*/ 116 w 139"/>
                <a:gd name="T3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9" h="243">
                  <a:moveTo>
                    <a:pt x="116" y="0"/>
                  </a:moveTo>
                  <a:cubicBezTo>
                    <a:pt x="102" y="0"/>
                    <a:pt x="90" y="4"/>
                    <a:pt x="79" y="13"/>
                  </a:cubicBezTo>
                  <a:cubicBezTo>
                    <a:pt x="69" y="21"/>
                    <a:pt x="62" y="32"/>
                    <a:pt x="57" y="45"/>
                  </a:cubicBezTo>
                  <a:cubicBezTo>
                    <a:pt x="56" y="45"/>
                    <a:pt x="56" y="45"/>
                    <a:pt x="56" y="45"/>
                  </a:cubicBezTo>
                  <a:cubicBezTo>
                    <a:pt x="56" y="4"/>
                    <a:pt x="56" y="4"/>
                    <a:pt x="56" y="4"/>
                  </a:cubicBezTo>
                  <a:cubicBezTo>
                    <a:pt x="0" y="4"/>
                    <a:pt x="0" y="4"/>
                    <a:pt x="0" y="4"/>
                  </a:cubicBezTo>
                  <a:cubicBezTo>
                    <a:pt x="0" y="243"/>
                    <a:pt x="0" y="243"/>
                    <a:pt x="0" y="243"/>
                  </a:cubicBezTo>
                  <a:cubicBezTo>
                    <a:pt x="56" y="243"/>
                    <a:pt x="56" y="243"/>
                    <a:pt x="56" y="243"/>
                  </a:cubicBezTo>
                  <a:cubicBezTo>
                    <a:pt x="56" y="121"/>
                    <a:pt x="56" y="121"/>
                    <a:pt x="56" y="121"/>
                  </a:cubicBezTo>
                  <a:cubicBezTo>
                    <a:pt x="56" y="100"/>
                    <a:pt x="61" y="83"/>
                    <a:pt x="70" y="70"/>
                  </a:cubicBezTo>
                  <a:cubicBezTo>
                    <a:pt x="80" y="57"/>
                    <a:pt x="92" y="51"/>
                    <a:pt x="107" y="51"/>
                  </a:cubicBezTo>
                  <a:cubicBezTo>
                    <a:pt x="112" y="51"/>
                    <a:pt x="118" y="51"/>
                    <a:pt x="124" y="53"/>
                  </a:cubicBezTo>
                  <a:cubicBezTo>
                    <a:pt x="130" y="55"/>
                    <a:pt x="134" y="57"/>
                    <a:pt x="137" y="58"/>
                  </a:cubicBezTo>
                  <a:cubicBezTo>
                    <a:pt x="139" y="60"/>
                    <a:pt x="139" y="60"/>
                    <a:pt x="139" y="60"/>
                  </a:cubicBezTo>
                  <a:cubicBezTo>
                    <a:pt x="139" y="3"/>
                    <a:pt x="139" y="3"/>
                    <a:pt x="139" y="3"/>
                  </a:cubicBezTo>
                  <a:cubicBezTo>
                    <a:pt x="138" y="3"/>
                    <a:pt x="138" y="3"/>
                    <a:pt x="138" y="3"/>
                  </a:cubicBezTo>
                  <a:cubicBezTo>
                    <a:pt x="133" y="1"/>
                    <a:pt x="126" y="0"/>
                    <a:pt x="1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6" name="Freeform 25"/>
            <p:cNvSpPr>
              <a:spLocks noEditPoints="1"/>
            </p:cNvSpPr>
            <p:nvPr/>
          </p:nvSpPr>
          <p:spPr bwMode="auto">
            <a:xfrm>
              <a:off x="10154" y="2084"/>
              <a:ext cx="582" cy="593"/>
            </a:xfrm>
            <a:custGeom>
              <a:avLst/>
              <a:gdLst>
                <a:gd name="T0" fmla="*/ 214 w 246"/>
                <a:gd name="T1" fmla="*/ 33 h 251"/>
                <a:gd name="T2" fmla="*/ 127 w 246"/>
                <a:gd name="T3" fmla="*/ 0 h 251"/>
                <a:gd name="T4" fmla="*/ 34 w 246"/>
                <a:gd name="T5" fmla="*/ 34 h 251"/>
                <a:gd name="T6" fmla="*/ 0 w 246"/>
                <a:gd name="T7" fmla="*/ 128 h 251"/>
                <a:gd name="T8" fmla="*/ 33 w 246"/>
                <a:gd name="T9" fmla="*/ 218 h 251"/>
                <a:gd name="T10" fmla="*/ 121 w 246"/>
                <a:gd name="T11" fmla="*/ 251 h 251"/>
                <a:gd name="T12" fmla="*/ 212 w 246"/>
                <a:gd name="T13" fmla="*/ 216 h 251"/>
                <a:gd name="T14" fmla="*/ 246 w 246"/>
                <a:gd name="T15" fmla="*/ 123 h 251"/>
                <a:gd name="T16" fmla="*/ 214 w 246"/>
                <a:gd name="T17" fmla="*/ 33 h 251"/>
                <a:gd name="T18" fmla="*/ 172 w 246"/>
                <a:gd name="T19" fmla="*/ 184 h 251"/>
                <a:gd name="T20" fmla="*/ 124 w 246"/>
                <a:gd name="T21" fmla="*/ 204 h 251"/>
                <a:gd name="T22" fmla="*/ 76 w 246"/>
                <a:gd name="T23" fmla="*/ 184 h 251"/>
                <a:gd name="T24" fmla="*/ 59 w 246"/>
                <a:gd name="T25" fmla="*/ 126 h 251"/>
                <a:gd name="T26" fmla="*/ 76 w 246"/>
                <a:gd name="T27" fmla="*/ 67 h 251"/>
                <a:gd name="T28" fmla="*/ 124 w 246"/>
                <a:gd name="T29" fmla="*/ 47 h 251"/>
                <a:gd name="T30" fmla="*/ 171 w 246"/>
                <a:gd name="T31" fmla="*/ 66 h 251"/>
                <a:gd name="T32" fmla="*/ 188 w 246"/>
                <a:gd name="T33" fmla="*/ 125 h 251"/>
                <a:gd name="T34" fmla="*/ 172 w 246"/>
                <a:gd name="T35" fmla="*/ 18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51">
                  <a:moveTo>
                    <a:pt x="214" y="33"/>
                  </a:moveTo>
                  <a:cubicBezTo>
                    <a:pt x="194" y="11"/>
                    <a:pt x="164" y="0"/>
                    <a:pt x="127" y="0"/>
                  </a:cubicBezTo>
                  <a:cubicBezTo>
                    <a:pt x="88" y="0"/>
                    <a:pt x="56" y="12"/>
                    <a:pt x="34" y="34"/>
                  </a:cubicBezTo>
                  <a:cubicBezTo>
                    <a:pt x="12" y="57"/>
                    <a:pt x="0" y="89"/>
                    <a:pt x="0" y="128"/>
                  </a:cubicBezTo>
                  <a:cubicBezTo>
                    <a:pt x="0" y="166"/>
                    <a:pt x="11" y="196"/>
                    <a:pt x="33" y="218"/>
                  </a:cubicBezTo>
                  <a:cubicBezTo>
                    <a:pt x="55" y="239"/>
                    <a:pt x="85" y="251"/>
                    <a:pt x="121" y="251"/>
                  </a:cubicBezTo>
                  <a:cubicBezTo>
                    <a:pt x="159" y="251"/>
                    <a:pt x="190" y="239"/>
                    <a:pt x="212" y="216"/>
                  </a:cubicBezTo>
                  <a:cubicBezTo>
                    <a:pt x="235" y="193"/>
                    <a:pt x="246" y="162"/>
                    <a:pt x="246" y="123"/>
                  </a:cubicBezTo>
                  <a:cubicBezTo>
                    <a:pt x="246" y="85"/>
                    <a:pt x="235" y="55"/>
                    <a:pt x="214" y="33"/>
                  </a:cubicBezTo>
                  <a:close/>
                  <a:moveTo>
                    <a:pt x="172" y="184"/>
                  </a:moveTo>
                  <a:cubicBezTo>
                    <a:pt x="161" y="197"/>
                    <a:pt x="145" y="204"/>
                    <a:pt x="124" y="204"/>
                  </a:cubicBezTo>
                  <a:cubicBezTo>
                    <a:pt x="104" y="204"/>
                    <a:pt x="87" y="197"/>
                    <a:pt x="76" y="184"/>
                  </a:cubicBezTo>
                  <a:cubicBezTo>
                    <a:pt x="64" y="170"/>
                    <a:pt x="59" y="151"/>
                    <a:pt x="59" y="126"/>
                  </a:cubicBezTo>
                  <a:cubicBezTo>
                    <a:pt x="59" y="101"/>
                    <a:pt x="64" y="81"/>
                    <a:pt x="76" y="67"/>
                  </a:cubicBezTo>
                  <a:cubicBezTo>
                    <a:pt x="87" y="54"/>
                    <a:pt x="104" y="47"/>
                    <a:pt x="124" y="47"/>
                  </a:cubicBezTo>
                  <a:cubicBezTo>
                    <a:pt x="144" y="47"/>
                    <a:pt x="159" y="53"/>
                    <a:pt x="171" y="66"/>
                  </a:cubicBezTo>
                  <a:cubicBezTo>
                    <a:pt x="182" y="80"/>
                    <a:pt x="188" y="99"/>
                    <a:pt x="188" y="125"/>
                  </a:cubicBezTo>
                  <a:cubicBezTo>
                    <a:pt x="188" y="151"/>
                    <a:pt x="182" y="171"/>
                    <a:pt x="172" y="1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7" name="Freeform 26"/>
            <p:cNvSpPr>
              <a:spLocks/>
            </p:cNvSpPr>
            <p:nvPr/>
          </p:nvSpPr>
          <p:spPr bwMode="auto">
            <a:xfrm>
              <a:off x="10799" y="2084"/>
              <a:ext cx="376" cy="593"/>
            </a:xfrm>
            <a:custGeom>
              <a:avLst/>
              <a:gdLst>
                <a:gd name="T0" fmla="*/ 98 w 159"/>
                <a:gd name="T1" fmla="*/ 105 h 251"/>
                <a:gd name="T2" fmla="*/ 64 w 159"/>
                <a:gd name="T3" fmla="*/ 87 h 251"/>
                <a:gd name="T4" fmla="*/ 57 w 159"/>
                <a:gd name="T5" fmla="*/ 69 h 251"/>
                <a:gd name="T6" fmla="*/ 66 w 159"/>
                <a:gd name="T7" fmla="*/ 52 h 251"/>
                <a:gd name="T8" fmla="*/ 90 w 159"/>
                <a:gd name="T9" fmla="*/ 45 h 251"/>
                <a:gd name="T10" fmla="*/ 119 w 159"/>
                <a:gd name="T11" fmla="*/ 49 h 251"/>
                <a:gd name="T12" fmla="*/ 144 w 159"/>
                <a:gd name="T13" fmla="*/ 61 h 251"/>
                <a:gd name="T14" fmla="*/ 146 w 159"/>
                <a:gd name="T15" fmla="*/ 62 h 251"/>
                <a:gd name="T16" fmla="*/ 146 w 159"/>
                <a:gd name="T17" fmla="*/ 11 h 251"/>
                <a:gd name="T18" fmla="*/ 145 w 159"/>
                <a:gd name="T19" fmla="*/ 10 h 251"/>
                <a:gd name="T20" fmla="*/ 120 w 159"/>
                <a:gd name="T21" fmla="*/ 3 h 251"/>
                <a:gd name="T22" fmla="*/ 92 w 159"/>
                <a:gd name="T23" fmla="*/ 0 h 251"/>
                <a:gd name="T24" fmla="*/ 26 w 159"/>
                <a:gd name="T25" fmla="*/ 20 h 251"/>
                <a:gd name="T26" fmla="*/ 0 w 159"/>
                <a:gd name="T27" fmla="*/ 74 h 251"/>
                <a:gd name="T28" fmla="*/ 6 w 159"/>
                <a:gd name="T29" fmla="*/ 103 h 251"/>
                <a:gd name="T30" fmla="*/ 23 w 159"/>
                <a:gd name="T31" fmla="*/ 125 h 251"/>
                <a:gd name="T32" fmla="*/ 57 w 159"/>
                <a:gd name="T33" fmla="*/ 145 h 251"/>
                <a:gd name="T34" fmla="*/ 86 w 159"/>
                <a:gd name="T35" fmla="*/ 158 h 251"/>
                <a:gd name="T36" fmla="*/ 99 w 159"/>
                <a:gd name="T37" fmla="*/ 168 h 251"/>
                <a:gd name="T38" fmla="*/ 102 w 159"/>
                <a:gd name="T39" fmla="*/ 182 h 251"/>
                <a:gd name="T40" fmla="*/ 66 w 159"/>
                <a:gd name="T41" fmla="*/ 206 h 251"/>
                <a:gd name="T42" fmla="*/ 34 w 159"/>
                <a:gd name="T43" fmla="*/ 200 h 251"/>
                <a:gd name="T44" fmla="*/ 3 w 159"/>
                <a:gd name="T45" fmla="*/ 184 h 251"/>
                <a:gd name="T46" fmla="*/ 0 w 159"/>
                <a:gd name="T47" fmla="*/ 182 h 251"/>
                <a:gd name="T48" fmla="*/ 0 w 159"/>
                <a:gd name="T49" fmla="*/ 237 h 251"/>
                <a:gd name="T50" fmla="*/ 1 w 159"/>
                <a:gd name="T51" fmla="*/ 238 h 251"/>
                <a:gd name="T52" fmla="*/ 31 w 159"/>
                <a:gd name="T53" fmla="*/ 247 h 251"/>
                <a:gd name="T54" fmla="*/ 63 w 159"/>
                <a:gd name="T55" fmla="*/ 251 h 251"/>
                <a:gd name="T56" fmla="*/ 133 w 159"/>
                <a:gd name="T57" fmla="*/ 230 h 251"/>
                <a:gd name="T58" fmla="*/ 159 w 159"/>
                <a:gd name="T59" fmla="*/ 176 h 251"/>
                <a:gd name="T60" fmla="*/ 145 w 159"/>
                <a:gd name="T61" fmla="*/ 135 h 251"/>
                <a:gd name="T62" fmla="*/ 98 w 159"/>
                <a:gd name="T63" fmla="*/ 10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9" h="251">
                  <a:moveTo>
                    <a:pt x="98" y="105"/>
                  </a:moveTo>
                  <a:cubicBezTo>
                    <a:pt x="80" y="97"/>
                    <a:pt x="69" y="92"/>
                    <a:pt x="64" y="87"/>
                  </a:cubicBezTo>
                  <a:cubicBezTo>
                    <a:pt x="59" y="83"/>
                    <a:pt x="57" y="77"/>
                    <a:pt x="57" y="69"/>
                  </a:cubicBezTo>
                  <a:cubicBezTo>
                    <a:pt x="57" y="62"/>
                    <a:pt x="60" y="56"/>
                    <a:pt x="66" y="52"/>
                  </a:cubicBezTo>
                  <a:cubicBezTo>
                    <a:pt x="72" y="47"/>
                    <a:pt x="80" y="45"/>
                    <a:pt x="90" y="45"/>
                  </a:cubicBezTo>
                  <a:cubicBezTo>
                    <a:pt x="99" y="45"/>
                    <a:pt x="109" y="46"/>
                    <a:pt x="119" y="49"/>
                  </a:cubicBezTo>
                  <a:cubicBezTo>
                    <a:pt x="128" y="52"/>
                    <a:pt x="137" y="56"/>
                    <a:pt x="144" y="61"/>
                  </a:cubicBezTo>
                  <a:cubicBezTo>
                    <a:pt x="146" y="62"/>
                    <a:pt x="146" y="62"/>
                    <a:pt x="146" y="62"/>
                  </a:cubicBezTo>
                  <a:cubicBezTo>
                    <a:pt x="146" y="11"/>
                    <a:pt x="146" y="11"/>
                    <a:pt x="146" y="11"/>
                  </a:cubicBezTo>
                  <a:cubicBezTo>
                    <a:pt x="145" y="10"/>
                    <a:pt x="145" y="10"/>
                    <a:pt x="145" y="10"/>
                  </a:cubicBezTo>
                  <a:cubicBezTo>
                    <a:pt x="139" y="7"/>
                    <a:pt x="130" y="5"/>
                    <a:pt x="120" y="3"/>
                  </a:cubicBezTo>
                  <a:cubicBezTo>
                    <a:pt x="109" y="1"/>
                    <a:pt x="100" y="0"/>
                    <a:pt x="92" y="0"/>
                  </a:cubicBezTo>
                  <a:cubicBezTo>
                    <a:pt x="65" y="0"/>
                    <a:pt x="43" y="7"/>
                    <a:pt x="26" y="20"/>
                  </a:cubicBezTo>
                  <a:cubicBezTo>
                    <a:pt x="9" y="34"/>
                    <a:pt x="0" y="52"/>
                    <a:pt x="0" y="74"/>
                  </a:cubicBezTo>
                  <a:cubicBezTo>
                    <a:pt x="0" y="85"/>
                    <a:pt x="2" y="95"/>
                    <a:pt x="6" y="103"/>
                  </a:cubicBezTo>
                  <a:cubicBezTo>
                    <a:pt x="9" y="112"/>
                    <a:pt x="15" y="119"/>
                    <a:pt x="23" y="125"/>
                  </a:cubicBezTo>
                  <a:cubicBezTo>
                    <a:pt x="30" y="132"/>
                    <a:pt x="42" y="138"/>
                    <a:pt x="57" y="145"/>
                  </a:cubicBezTo>
                  <a:cubicBezTo>
                    <a:pt x="70" y="150"/>
                    <a:pt x="80" y="155"/>
                    <a:pt x="86" y="158"/>
                  </a:cubicBezTo>
                  <a:cubicBezTo>
                    <a:pt x="92" y="162"/>
                    <a:pt x="96" y="165"/>
                    <a:pt x="99" y="168"/>
                  </a:cubicBezTo>
                  <a:cubicBezTo>
                    <a:pt x="101" y="172"/>
                    <a:pt x="102" y="176"/>
                    <a:pt x="102" y="182"/>
                  </a:cubicBezTo>
                  <a:cubicBezTo>
                    <a:pt x="102" y="198"/>
                    <a:pt x="90" y="206"/>
                    <a:pt x="66" y="206"/>
                  </a:cubicBezTo>
                  <a:cubicBezTo>
                    <a:pt x="56" y="206"/>
                    <a:pt x="46" y="204"/>
                    <a:pt x="34" y="200"/>
                  </a:cubicBezTo>
                  <a:cubicBezTo>
                    <a:pt x="23" y="196"/>
                    <a:pt x="12" y="191"/>
                    <a:pt x="3" y="184"/>
                  </a:cubicBezTo>
                  <a:cubicBezTo>
                    <a:pt x="0" y="182"/>
                    <a:pt x="0" y="182"/>
                    <a:pt x="0" y="182"/>
                  </a:cubicBezTo>
                  <a:cubicBezTo>
                    <a:pt x="0" y="237"/>
                    <a:pt x="0" y="237"/>
                    <a:pt x="0" y="237"/>
                  </a:cubicBezTo>
                  <a:cubicBezTo>
                    <a:pt x="1" y="238"/>
                    <a:pt x="1" y="238"/>
                    <a:pt x="1" y="238"/>
                  </a:cubicBezTo>
                  <a:cubicBezTo>
                    <a:pt x="9" y="241"/>
                    <a:pt x="19" y="244"/>
                    <a:pt x="31" y="247"/>
                  </a:cubicBezTo>
                  <a:cubicBezTo>
                    <a:pt x="43" y="249"/>
                    <a:pt x="54" y="251"/>
                    <a:pt x="63" y="251"/>
                  </a:cubicBezTo>
                  <a:cubicBezTo>
                    <a:pt x="93" y="251"/>
                    <a:pt x="116" y="244"/>
                    <a:pt x="133" y="230"/>
                  </a:cubicBezTo>
                  <a:cubicBezTo>
                    <a:pt x="150" y="216"/>
                    <a:pt x="159" y="198"/>
                    <a:pt x="159" y="176"/>
                  </a:cubicBezTo>
                  <a:cubicBezTo>
                    <a:pt x="159" y="160"/>
                    <a:pt x="154" y="146"/>
                    <a:pt x="145" y="135"/>
                  </a:cubicBezTo>
                  <a:cubicBezTo>
                    <a:pt x="136" y="124"/>
                    <a:pt x="120" y="114"/>
                    <a:pt x="98"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8" name="Freeform 27"/>
            <p:cNvSpPr>
              <a:spLocks noEditPoints="1"/>
            </p:cNvSpPr>
            <p:nvPr/>
          </p:nvSpPr>
          <p:spPr bwMode="auto">
            <a:xfrm>
              <a:off x="11232" y="2084"/>
              <a:ext cx="581" cy="593"/>
            </a:xfrm>
            <a:custGeom>
              <a:avLst/>
              <a:gdLst>
                <a:gd name="T0" fmla="*/ 215 w 246"/>
                <a:gd name="T1" fmla="*/ 33 h 251"/>
                <a:gd name="T2" fmla="*/ 127 w 246"/>
                <a:gd name="T3" fmla="*/ 0 h 251"/>
                <a:gd name="T4" fmla="*/ 34 w 246"/>
                <a:gd name="T5" fmla="*/ 34 h 251"/>
                <a:gd name="T6" fmla="*/ 0 w 246"/>
                <a:gd name="T7" fmla="*/ 128 h 251"/>
                <a:gd name="T8" fmla="*/ 33 w 246"/>
                <a:gd name="T9" fmla="*/ 218 h 251"/>
                <a:gd name="T10" fmla="*/ 121 w 246"/>
                <a:gd name="T11" fmla="*/ 251 h 251"/>
                <a:gd name="T12" fmla="*/ 212 w 246"/>
                <a:gd name="T13" fmla="*/ 216 h 251"/>
                <a:gd name="T14" fmla="*/ 246 w 246"/>
                <a:gd name="T15" fmla="*/ 123 h 251"/>
                <a:gd name="T16" fmla="*/ 215 w 246"/>
                <a:gd name="T17" fmla="*/ 33 h 251"/>
                <a:gd name="T18" fmla="*/ 172 w 246"/>
                <a:gd name="T19" fmla="*/ 184 h 251"/>
                <a:gd name="T20" fmla="*/ 125 w 246"/>
                <a:gd name="T21" fmla="*/ 204 h 251"/>
                <a:gd name="T22" fmla="*/ 76 w 246"/>
                <a:gd name="T23" fmla="*/ 184 h 251"/>
                <a:gd name="T24" fmla="*/ 59 w 246"/>
                <a:gd name="T25" fmla="*/ 126 h 251"/>
                <a:gd name="T26" fmla="*/ 76 w 246"/>
                <a:gd name="T27" fmla="*/ 67 h 251"/>
                <a:gd name="T28" fmla="*/ 124 w 246"/>
                <a:gd name="T29" fmla="*/ 47 h 251"/>
                <a:gd name="T30" fmla="*/ 171 w 246"/>
                <a:gd name="T31" fmla="*/ 66 h 251"/>
                <a:gd name="T32" fmla="*/ 188 w 246"/>
                <a:gd name="T33" fmla="*/ 125 h 251"/>
                <a:gd name="T34" fmla="*/ 172 w 246"/>
                <a:gd name="T35" fmla="*/ 18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51">
                  <a:moveTo>
                    <a:pt x="215" y="33"/>
                  </a:moveTo>
                  <a:cubicBezTo>
                    <a:pt x="194" y="11"/>
                    <a:pt x="164" y="0"/>
                    <a:pt x="127" y="0"/>
                  </a:cubicBezTo>
                  <a:cubicBezTo>
                    <a:pt x="88" y="0"/>
                    <a:pt x="56" y="12"/>
                    <a:pt x="34" y="34"/>
                  </a:cubicBezTo>
                  <a:cubicBezTo>
                    <a:pt x="12" y="57"/>
                    <a:pt x="0" y="89"/>
                    <a:pt x="0" y="128"/>
                  </a:cubicBezTo>
                  <a:cubicBezTo>
                    <a:pt x="0" y="166"/>
                    <a:pt x="11" y="196"/>
                    <a:pt x="33" y="218"/>
                  </a:cubicBezTo>
                  <a:cubicBezTo>
                    <a:pt x="55" y="239"/>
                    <a:pt x="85" y="251"/>
                    <a:pt x="121" y="251"/>
                  </a:cubicBezTo>
                  <a:cubicBezTo>
                    <a:pt x="160" y="251"/>
                    <a:pt x="190" y="239"/>
                    <a:pt x="212" y="216"/>
                  </a:cubicBezTo>
                  <a:cubicBezTo>
                    <a:pt x="235" y="193"/>
                    <a:pt x="246" y="162"/>
                    <a:pt x="246" y="123"/>
                  </a:cubicBezTo>
                  <a:cubicBezTo>
                    <a:pt x="246" y="85"/>
                    <a:pt x="235" y="55"/>
                    <a:pt x="215" y="33"/>
                  </a:cubicBezTo>
                  <a:close/>
                  <a:moveTo>
                    <a:pt x="172" y="184"/>
                  </a:moveTo>
                  <a:cubicBezTo>
                    <a:pt x="161" y="197"/>
                    <a:pt x="145" y="204"/>
                    <a:pt x="125" y="204"/>
                  </a:cubicBezTo>
                  <a:cubicBezTo>
                    <a:pt x="104" y="204"/>
                    <a:pt x="88" y="197"/>
                    <a:pt x="76" y="184"/>
                  </a:cubicBezTo>
                  <a:cubicBezTo>
                    <a:pt x="65" y="170"/>
                    <a:pt x="59" y="151"/>
                    <a:pt x="59" y="126"/>
                  </a:cubicBezTo>
                  <a:cubicBezTo>
                    <a:pt x="59" y="101"/>
                    <a:pt x="65" y="81"/>
                    <a:pt x="76" y="67"/>
                  </a:cubicBezTo>
                  <a:cubicBezTo>
                    <a:pt x="88" y="54"/>
                    <a:pt x="104" y="47"/>
                    <a:pt x="124" y="47"/>
                  </a:cubicBezTo>
                  <a:cubicBezTo>
                    <a:pt x="144" y="47"/>
                    <a:pt x="160" y="53"/>
                    <a:pt x="171" y="66"/>
                  </a:cubicBezTo>
                  <a:cubicBezTo>
                    <a:pt x="182" y="80"/>
                    <a:pt x="188" y="99"/>
                    <a:pt x="188" y="125"/>
                  </a:cubicBezTo>
                  <a:cubicBezTo>
                    <a:pt x="188" y="151"/>
                    <a:pt x="182" y="171"/>
                    <a:pt x="172" y="1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29" name="Freeform 28"/>
            <p:cNvSpPr>
              <a:spLocks/>
            </p:cNvSpPr>
            <p:nvPr/>
          </p:nvSpPr>
          <p:spPr bwMode="auto">
            <a:xfrm>
              <a:off x="11827" y="1817"/>
              <a:ext cx="694" cy="860"/>
            </a:xfrm>
            <a:custGeom>
              <a:avLst/>
              <a:gdLst>
                <a:gd name="T0" fmla="*/ 294 w 294"/>
                <a:gd name="T1" fmla="*/ 165 h 364"/>
                <a:gd name="T2" fmla="*/ 294 w 294"/>
                <a:gd name="T3" fmla="*/ 119 h 364"/>
                <a:gd name="T4" fmla="*/ 237 w 294"/>
                <a:gd name="T5" fmla="*/ 119 h 364"/>
                <a:gd name="T6" fmla="*/ 237 w 294"/>
                <a:gd name="T7" fmla="*/ 48 h 364"/>
                <a:gd name="T8" fmla="*/ 235 w 294"/>
                <a:gd name="T9" fmla="*/ 48 h 364"/>
                <a:gd name="T10" fmla="*/ 182 w 294"/>
                <a:gd name="T11" fmla="*/ 65 h 364"/>
                <a:gd name="T12" fmla="*/ 180 w 294"/>
                <a:gd name="T13" fmla="*/ 65 h 364"/>
                <a:gd name="T14" fmla="*/ 180 w 294"/>
                <a:gd name="T15" fmla="*/ 119 h 364"/>
                <a:gd name="T16" fmla="*/ 96 w 294"/>
                <a:gd name="T17" fmla="*/ 119 h 364"/>
                <a:gd name="T18" fmla="*/ 96 w 294"/>
                <a:gd name="T19" fmla="*/ 89 h 364"/>
                <a:gd name="T20" fmla="*/ 105 w 294"/>
                <a:gd name="T21" fmla="*/ 57 h 364"/>
                <a:gd name="T22" fmla="*/ 131 w 294"/>
                <a:gd name="T23" fmla="*/ 46 h 364"/>
                <a:gd name="T24" fmla="*/ 156 w 294"/>
                <a:gd name="T25" fmla="*/ 52 h 364"/>
                <a:gd name="T26" fmla="*/ 158 w 294"/>
                <a:gd name="T27" fmla="*/ 53 h 364"/>
                <a:gd name="T28" fmla="*/ 158 w 294"/>
                <a:gd name="T29" fmla="*/ 5 h 364"/>
                <a:gd name="T30" fmla="*/ 157 w 294"/>
                <a:gd name="T31" fmla="*/ 4 h 364"/>
                <a:gd name="T32" fmla="*/ 126 w 294"/>
                <a:gd name="T33" fmla="*/ 0 h 364"/>
                <a:gd name="T34" fmla="*/ 81 w 294"/>
                <a:gd name="T35" fmla="*/ 11 h 364"/>
                <a:gd name="T36" fmla="*/ 50 w 294"/>
                <a:gd name="T37" fmla="*/ 41 h 364"/>
                <a:gd name="T38" fmla="*/ 39 w 294"/>
                <a:gd name="T39" fmla="*/ 86 h 364"/>
                <a:gd name="T40" fmla="*/ 39 w 294"/>
                <a:gd name="T41" fmla="*/ 119 h 364"/>
                <a:gd name="T42" fmla="*/ 0 w 294"/>
                <a:gd name="T43" fmla="*/ 119 h 364"/>
                <a:gd name="T44" fmla="*/ 0 w 294"/>
                <a:gd name="T45" fmla="*/ 165 h 364"/>
                <a:gd name="T46" fmla="*/ 39 w 294"/>
                <a:gd name="T47" fmla="*/ 165 h 364"/>
                <a:gd name="T48" fmla="*/ 39 w 294"/>
                <a:gd name="T49" fmla="*/ 358 h 364"/>
                <a:gd name="T50" fmla="*/ 96 w 294"/>
                <a:gd name="T51" fmla="*/ 358 h 364"/>
                <a:gd name="T52" fmla="*/ 96 w 294"/>
                <a:gd name="T53" fmla="*/ 165 h 364"/>
                <a:gd name="T54" fmla="*/ 180 w 294"/>
                <a:gd name="T55" fmla="*/ 165 h 364"/>
                <a:gd name="T56" fmla="*/ 180 w 294"/>
                <a:gd name="T57" fmla="*/ 287 h 364"/>
                <a:gd name="T58" fmla="*/ 251 w 294"/>
                <a:gd name="T59" fmla="*/ 364 h 364"/>
                <a:gd name="T60" fmla="*/ 275 w 294"/>
                <a:gd name="T61" fmla="*/ 361 h 364"/>
                <a:gd name="T62" fmla="*/ 293 w 294"/>
                <a:gd name="T63" fmla="*/ 355 h 364"/>
                <a:gd name="T64" fmla="*/ 294 w 294"/>
                <a:gd name="T65" fmla="*/ 355 h 364"/>
                <a:gd name="T66" fmla="*/ 294 w 294"/>
                <a:gd name="T67" fmla="*/ 309 h 364"/>
                <a:gd name="T68" fmla="*/ 292 w 294"/>
                <a:gd name="T69" fmla="*/ 310 h 364"/>
                <a:gd name="T70" fmla="*/ 280 w 294"/>
                <a:gd name="T71" fmla="*/ 315 h 364"/>
                <a:gd name="T72" fmla="*/ 269 w 294"/>
                <a:gd name="T73" fmla="*/ 317 h 364"/>
                <a:gd name="T74" fmla="*/ 245 w 294"/>
                <a:gd name="T75" fmla="*/ 308 h 364"/>
                <a:gd name="T76" fmla="*/ 237 w 294"/>
                <a:gd name="T77" fmla="*/ 278 h 364"/>
                <a:gd name="T78" fmla="*/ 237 w 294"/>
                <a:gd name="T79" fmla="*/ 165 h 364"/>
                <a:gd name="T80" fmla="*/ 294 w 294"/>
                <a:gd name="T81" fmla="*/ 165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4" h="364">
                  <a:moveTo>
                    <a:pt x="294" y="165"/>
                  </a:moveTo>
                  <a:cubicBezTo>
                    <a:pt x="294" y="119"/>
                    <a:pt x="294" y="119"/>
                    <a:pt x="294" y="119"/>
                  </a:cubicBezTo>
                  <a:cubicBezTo>
                    <a:pt x="237" y="119"/>
                    <a:pt x="237" y="119"/>
                    <a:pt x="237" y="119"/>
                  </a:cubicBezTo>
                  <a:cubicBezTo>
                    <a:pt x="237" y="48"/>
                    <a:pt x="237" y="48"/>
                    <a:pt x="237" y="48"/>
                  </a:cubicBezTo>
                  <a:cubicBezTo>
                    <a:pt x="235" y="48"/>
                    <a:pt x="235" y="48"/>
                    <a:pt x="235" y="48"/>
                  </a:cubicBezTo>
                  <a:cubicBezTo>
                    <a:pt x="182" y="65"/>
                    <a:pt x="182" y="65"/>
                    <a:pt x="182" y="65"/>
                  </a:cubicBezTo>
                  <a:cubicBezTo>
                    <a:pt x="180" y="65"/>
                    <a:pt x="180" y="65"/>
                    <a:pt x="180" y="65"/>
                  </a:cubicBezTo>
                  <a:cubicBezTo>
                    <a:pt x="180" y="119"/>
                    <a:pt x="180" y="119"/>
                    <a:pt x="180" y="119"/>
                  </a:cubicBezTo>
                  <a:cubicBezTo>
                    <a:pt x="96" y="119"/>
                    <a:pt x="96" y="119"/>
                    <a:pt x="96" y="119"/>
                  </a:cubicBezTo>
                  <a:cubicBezTo>
                    <a:pt x="96" y="89"/>
                    <a:pt x="96" y="89"/>
                    <a:pt x="96" y="89"/>
                  </a:cubicBezTo>
                  <a:cubicBezTo>
                    <a:pt x="96" y="75"/>
                    <a:pt x="99" y="64"/>
                    <a:pt x="105" y="57"/>
                  </a:cubicBezTo>
                  <a:cubicBezTo>
                    <a:pt x="112" y="50"/>
                    <a:pt x="120" y="46"/>
                    <a:pt x="131" y="46"/>
                  </a:cubicBezTo>
                  <a:cubicBezTo>
                    <a:pt x="140" y="46"/>
                    <a:pt x="148" y="48"/>
                    <a:pt x="156" y="52"/>
                  </a:cubicBezTo>
                  <a:cubicBezTo>
                    <a:pt x="158" y="53"/>
                    <a:pt x="158" y="53"/>
                    <a:pt x="158" y="53"/>
                  </a:cubicBezTo>
                  <a:cubicBezTo>
                    <a:pt x="158" y="5"/>
                    <a:pt x="158" y="5"/>
                    <a:pt x="158" y="5"/>
                  </a:cubicBezTo>
                  <a:cubicBezTo>
                    <a:pt x="157" y="4"/>
                    <a:pt x="157" y="4"/>
                    <a:pt x="157" y="4"/>
                  </a:cubicBezTo>
                  <a:cubicBezTo>
                    <a:pt x="150" y="1"/>
                    <a:pt x="139" y="0"/>
                    <a:pt x="126" y="0"/>
                  </a:cubicBezTo>
                  <a:cubicBezTo>
                    <a:pt x="109" y="0"/>
                    <a:pt x="94" y="4"/>
                    <a:pt x="81" y="11"/>
                  </a:cubicBezTo>
                  <a:cubicBezTo>
                    <a:pt x="68" y="18"/>
                    <a:pt x="57" y="28"/>
                    <a:pt x="50" y="41"/>
                  </a:cubicBezTo>
                  <a:cubicBezTo>
                    <a:pt x="43" y="54"/>
                    <a:pt x="39" y="69"/>
                    <a:pt x="39" y="86"/>
                  </a:cubicBezTo>
                  <a:cubicBezTo>
                    <a:pt x="39" y="119"/>
                    <a:pt x="39" y="119"/>
                    <a:pt x="39" y="119"/>
                  </a:cubicBezTo>
                  <a:cubicBezTo>
                    <a:pt x="0" y="119"/>
                    <a:pt x="0" y="119"/>
                    <a:pt x="0" y="119"/>
                  </a:cubicBezTo>
                  <a:cubicBezTo>
                    <a:pt x="0" y="165"/>
                    <a:pt x="0" y="165"/>
                    <a:pt x="0" y="165"/>
                  </a:cubicBezTo>
                  <a:cubicBezTo>
                    <a:pt x="39" y="165"/>
                    <a:pt x="39" y="165"/>
                    <a:pt x="39" y="165"/>
                  </a:cubicBezTo>
                  <a:cubicBezTo>
                    <a:pt x="39" y="358"/>
                    <a:pt x="39" y="358"/>
                    <a:pt x="39" y="358"/>
                  </a:cubicBezTo>
                  <a:cubicBezTo>
                    <a:pt x="96" y="358"/>
                    <a:pt x="96" y="358"/>
                    <a:pt x="96" y="358"/>
                  </a:cubicBezTo>
                  <a:cubicBezTo>
                    <a:pt x="96" y="165"/>
                    <a:pt x="96" y="165"/>
                    <a:pt x="96" y="165"/>
                  </a:cubicBezTo>
                  <a:cubicBezTo>
                    <a:pt x="180" y="165"/>
                    <a:pt x="180" y="165"/>
                    <a:pt x="180" y="165"/>
                  </a:cubicBezTo>
                  <a:cubicBezTo>
                    <a:pt x="180" y="287"/>
                    <a:pt x="180" y="287"/>
                    <a:pt x="180" y="287"/>
                  </a:cubicBezTo>
                  <a:cubicBezTo>
                    <a:pt x="180" y="338"/>
                    <a:pt x="204" y="364"/>
                    <a:pt x="251" y="364"/>
                  </a:cubicBezTo>
                  <a:cubicBezTo>
                    <a:pt x="259" y="364"/>
                    <a:pt x="267" y="363"/>
                    <a:pt x="275" y="361"/>
                  </a:cubicBezTo>
                  <a:cubicBezTo>
                    <a:pt x="284" y="359"/>
                    <a:pt x="290" y="357"/>
                    <a:pt x="293" y="355"/>
                  </a:cubicBezTo>
                  <a:cubicBezTo>
                    <a:pt x="294" y="355"/>
                    <a:pt x="294" y="355"/>
                    <a:pt x="294" y="355"/>
                  </a:cubicBezTo>
                  <a:cubicBezTo>
                    <a:pt x="294" y="309"/>
                    <a:pt x="294" y="309"/>
                    <a:pt x="294" y="309"/>
                  </a:cubicBezTo>
                  <a:cubicBezTo>
                    <a:pt x="292" y="310"/>
                    <a:pt x="292" y="310"/>
                    <a:pt x="292" y="310"/>
                  </a:cubicBezTo>
                  <a:cubicBezTo>
                    <a:pt x="288" y="312"/>
                    <a:pt x="285" y="314"/>
                    <a:pt x="280" y="315"/>
                  </a:cubicBezTo>
                  <a:cubicBezTo>
                    <a:pt x="276" y="316"/>
                    <a:pt x="272" y="317"/>
                    <a:pt x="269" y="317"/>
                  </a:cubicBezTo>
                  <a:cubicBezTo>
                    <a:pt x="258" y="317"/>
                    <a:pt x="250" y="314"/>
                    <a:pt x="245" y="308"/>
                  </a:cubicBezTo>
                  <a:cubicBezTo>
                    <a:pt x="239" y="302"/>
                    <a:pt x="237" y="292"/>
                    <a:pt x="237" y="278"/>
                  </a:cubicBezTo>
                  <a:cubicBezTo>
                    <a:pt x="237" y="165"/>
                    <a:pt x="237" y="165"/>
                    <a:pt x="237" y="165"/>
                  </a:cubicBezTo>
                  <a:lnTo>
                    <a:pt x="294"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0" name="Rectangle 29"/>
            <p:cNvSpPr>
              <a:spLocks noChangeArrowheads="1"/>
            </p:cNvSpPr>
            <p:nvPr/>
          </p:nvSpPr>
          <p:spPr bwMode="auto">
            <a:xfrm>
              <a:off x="6366" y="1611"/>
              <a:ext cx="623"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1" name="Rectangle 30"/>
            <p:cNvSpPr>
              <a:spLocks noChangeArrowheads="1"/>
            </p:cNvSpPr>
            <p:nvPr/>
          </p:nvSpPr>
          <p:spPr bwMode="auto">
            <a:xfrm>
              <a:off x="7055" y="1611"/>
              <a:ext cx="624"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2" name="Rectangle 31"/>
            <p:cNvSpPr>
              <a:spLocks noChangeArrowheads="1"/>
            </p:cNvSpPr>
            <p:nvPr/>
          </p:nvSpPr>
          <p:spPr bwMode="auto">
            <a:xfrm>
              <a:off x="6366" y="2301"/>
              <a:ext cx="623"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sp>
          <p:nvSpPr>
            <p:cNvPr id="33" name="Rectangle 32"/>
            <p:cNvSpPr>
              <a:spLocks noChangeArrowheads="1"/>
            </p:cNvSpPr>
            <p:nvPr/>
          </p:nvSpPr>
          <p:spPr bwMode="auto">
            <a:xfrm>
              <a:off x="7055" y="2301"/>
              <a:ext cx="624" cy="6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407326"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a:ln>
                  <a:noFill/>
                </a:ln>
                <a:solidFill>
                  <a:prstClr val="black"/>
                </a:solidFill>
                <a:effectLst/>
                <a:uLnTx/>
                <a:uFillTx/>
                <a:latin typeface="Segoe UI Light"/>
              </a:endParaRPr>
            </a:p>
          </p:txBody>
        </p:sp>
      </p:grpSp>
    </p:spTree>
    <p:extLst>
      <p:ext uri="{BB962C8B-B14F-4D97-AF65-F5344CB8AC3E}">
        <p14:creationId xmlns:p14="http://schemas.microsoft.com/office/powerpoint/2010/main" val="638257182"/>
      </p:ext>
    </p:extLst>
  </p:cSld>
  <p:clrMap bg1="lt1" tx1="dk1" bg2="lt2" tx2="dk2" accent1="accent1" accent2="accent2" accent3="accent3" accent4="accent4" accent5="accent5" accent6="accent6" hlink="hlink" folHlink="folHlink"/>
  <p:sldLayoutIdLst>
    <p:sldLayoutId id="2147484246" r:id="rId1"/>
    <p:sldLayoutId id="2147484248" r:id="rId2"/>
    <p:sldLayoutId id="2147484249"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2440" rtl="0" eaLnBrk="1" latinLnBrk="0" hangingPunct="1">
        <a:spcBef>
          <a:spcPct val="0"/>
        </a:spcBef>
        <a:buNone/>
        <a:defRPr sz="3000" kern="1200">
          <a:solidFill>
            <a:schemeClr val="bg1"/>
          </a:solidFill>
          <a:latin typeface="Segoe UI Light" pitchFamily="34" charset="0"/>
          <a:ea typeface="+mj-ea"/>
          <a:cs typeface="+mj-cs"/>
        </a:defRPr>
      </a:lvl1pPr>
    </p:titleStyle>
    <p:bodyStyle>
      <a:lvl1pPr marL="169662" indent="-169662" algn="l" defTabSz="452440" rtl="0" eaLnBrk="1" latinLnBrk="0" hangingPunct="1">
        <a:spcBef>
          <a:spcPct val="20000"/>
        </a:spcBef>
        <a:buFont typeface="Arial" pitchFamily="34" charset="0"/>
        <a:buChar char="•"/>
        <a:defRPr sz="1600" kern="1200">
          <a:solidFill>
            <a:schemeClr val="bg1"/>
          </a:solidFill>
          <a:latin typeface="Segoe UI Light" pitchFamily="34" charset="0"/>
          <a:ea typeface="+mn-ea"/>
          <a:cs typeface="+mn-cs"/>
        </a:defRPr>
      </a:lvl1pPr>
      <a:lvl2pPr marL="367609" indent="-141390" algn="l" defTabSz="452440" rtl="0" eaLnBrk="1" latinLnBrk="0" hangingPunct="1">
        <a:spcBef>
          <a:spcPct val="20000"/>
        </a:spcBef>
        <a:buFont typeface="Arial" pitchFamily="34" charset="0"/>
        <a:buChar char="–"/>
        <a:defRPr sz="1400" kern="1200">
          <a:solidFill>
            <a:schemeClr val="bg1"/>
          </a:solidFill>
          <a:latin typeface="Segoe UI Light" pitchFamily="34" charset="0"/>
          <a:ea typeface="+mn-ea"/>
          <a:cs typeface="+mn-cs"/>
        </a:defRPr>
      </a:lvl2pPr>
      <a:lvl3pPr marL="565556" indent="-113118" algn="l" defTabSz="452440" rtl="0" eaLnBrk="1" latinLnBrk="0" hangingPunct="1">
        <a:spcBef>
          <a:spcPct val="20000"/>
        </a:spcBef>
        <a:buFont typeface="Arial" pitchFamily="34" charset="0"/>
        <a:buChar char="•"/>
        <a:defRPr sz="1200" kern="1200">
          <a:solidFill>
            <a:schemeClr val="bg1"/>
          </a:solidFill>
          <a:latin typeface="Segoe UI Light" pitchFamily="34" charset="0"/>
          <a:ea typeface="+mn-ea"/>
          <a:cs typeface="+mn-cs"/>
        </a:defRPr>
      </a:lvl3pPr>
      <a:lvl4pPr marL="791768" indent="-113118" algn="l" defTabSz="452440" rtl="0" eaLnBrk="1" latinLnBrk="0" hangingPunct="1">
        <a:spcBef>
          <a:spcPct val="20000"/>
        </a:spcBef>
        <a:buFont typeface="Arial" pitchFamily="34" charset="0"/>
        <a:buChar char="–"/>
        <a:defRPr sz="1000" kern="1200">
          <a:solidFill>
            <a:schemeClr val="bg1"/>
          </a:solidFill>
          <a:latin typeface="Segoe UI Light" pitchFamily="34" charset="0"/>
          <a:ea typeface="+mn-ea"/>
          <a:cs typeface="+mn-cs"/>
        </a:defRPr>
      </a:lvl4pPr>
      <a:lvl5pPr marL="1017990" indent="-113118" algn="l" defTabSz="452440" rtl="0" eaLnBrk="1" latinLnBrk="0" hangingPunct="1">
        <a:spcBef>
          <a:spcPct val="20000"/>
        </a:spcBef>
        <a:buFont typeface="Arial" pitchFamily="34" charset="0"/>
        <a:buChar char="»"/>
        <a:defRPr sz="1000" kern="1200">
          <a:solidFill>
            <a:schemeClr val="bg1"/>
          </a:solidFill>
          <a:latin typeface="Segoe UI Light" pitchFamily="34" charset="0"/>
          <a:ea typeface="+mn-ea"/>
          <a:cs typeface="+mn-cs"/>
        </a:defRPr>
      </a:lvl5pPr>
      <a:lvl6pPr marL="1244212" indent="-113118" algn="l" defTabSz="45244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70432" indent="-113118" algn="l" defTabSz="45244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696655" indent="-113118" algn="l" defTabSz="45244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22873" indent="-113118" algn="l" defTabSz="45244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2440" rtl="0" eaLnBrk="1" latinLnBrk="0" hangingPunct="1">
        <a:defRPr sz="900" kern="1200">
          <a:solidFill>
            <a:schemeClr val="tx1"/>
          </a:solidFill>
          <a:latin typeface="+mn-lt"/>
          <a:ea typeface="+mn-ea"/>
          <a:cs typeface="+mn-cs"/>
        </a:defRPr>
      </a:lvl1pPr>
      <a:lvl2pPr marL="226219" algn="l" defTabSz="452440" rtl="0" eaLnBrk="1" latinLnBrk="0" hangingPunct="1">
        <a:defRPr sz="900" kern="1200">
          <a:solidFill>
            <a:schemeClr val="tx1"/>
          </a:solidFill>
          <a:latin typeface="+mn-lt"/>
          <a:ea typeface="+mn-ea"/>
          <a:cs typeface="+mn-cs"/>
        </a:defRPr>
      </a:lvl2pPr>
      <a:lvl3pPr marL="452440" algn="l" defTabSz="452440" rtl="0" eaLnBrk="1" latinLnBrk="0" hangingPunct="1">
        <a:defRPr sz="900" kern="1200">
          <a:solidFill>
            <a:schemeClr val="tx1"/>
          </a:solidFill>
          <a:latin typeface="+mn-lt"/>
          <a:ea typeface="+mn-ea"/>
          <a:cs typeface="+mn-cs"/>
        </a:defRPr>
      </a:lvl3pPr>
      <a:lvl4pPr marL="678661" algn="l" defTabSz="452440" rtl="0" eaLnBrk="1" latinLnBrk="0" hangingPunct="1">
        <a:defRPr sz="900" kern="1200">
          <a:solidFill>
            <a:schemeClr val="tx1"/>
          </a:solidFill>
          <a:latin typeface="+mn-lt"/>
          <a:ea typeface="+mn-ea"/>
          <a:cs typeface="+mn-cs"/>
        </a:defRPr>
      </a:lvl4pPr>
      <a:lvl5pPr marL="904881" algn="l" defTabSz="452440" rtl="0" eaLnBrk="1" latinLnBrk="0" hangingPunct="1">
        <a:defRPr sz="900" kern="1200">
          <a:solidFill>
            <a:schemeClr val="tx1"/>
          </a:solidFill>
          <a:latin typeface="+mn-lt"/>
          <a:ea typeface="+mn-ea"/>
          <a:cs typeface="+mn-cs"/>
        </a:defRPr>
      </a:lvl5pPr>
      <a:lvl6pPr marL="1131102" algn="l" defTabSz="452440" rtl="0" eaLnBrk="1" latinLnBrk="0" hangingPunct="1">
        <a:defRPr sz="900" kern="1200">
          <a:solidFill>
            <a:schemeClr val="tx1"/>
          </a:solidFill>
          <a:latin typeface="+mn-lt"/>
          <a:ea typeface="+mn-ea"/>
          <a:cs typeface="+mn-cs"/>
        </a:defRPr>
      </a:lvl6pPr>
      <a:lvl7pPr marL="1357321" algn="l" defTabSz="452440" rtl="0" eaLnBrk="1" latinLnBrk="0" hangingPunct="1">
        <a:defRPr sz="900" kern="1200">
          <a:solidFill>
            <a:schemeClr val="tx1"/>
          </a:solidFill>
          <a:latin typeface="+mn-lt"/>
          <a:ea typeface="+mn-ea"/>
          <a:cs typeface="+mn-cs"/>
        </a:defRPr>
      </a:lvl7pPr>
      <a:lvl8pPr marL="1583541" algn="l" defTabSz="452440" rtl="0" eaLnBrk="1" latinLnBrk="0" hangingPunct="1">
        <a:defRPr sz="900" kern="1200">
          <a:solidFill>
            <a:schemeClr val="tx1"/>
          </a:solidFill>
          <a:latin typeface="+mn-lt"/>
          <a:ea typeface="+mn-ea"/>
          <a:cs typeface="+mn-cs"/>
        </a:defRPr>
      </a:lvl8pPr>
      <a:lvl9pPr marL="1809762" algn="l" defTabSz="452440" rtl="0" eaLnBrk="1" latinLnBrk="0" hangingPunct="1">
        <a:defRPr sz="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6426710"/>
      </p:ext>
    </p:extLst>
  </p:cSld>
  <p:clrMap bg1="lt1" tx1="dk1" bg2="lt2" tx2="dk2" accent1="accent1" accent2="accent2" accent3="accent3" accent4="accent4" accent5="accent5" accent6="accent6" hlink="hlink" folHlink="folHlink"/>
  <p:sldLayoutIdLst>
    <p:sldLayoutId id="2147484267"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452614" rtl="0" eaLnBrk="1" latinLnBrk="0" hangingPunct="1">
        <a:spcBef>
          <a:spcPct val="0"/>
        </a:spcBef>
        <a:buNone/>
        <a:defRPr sz="2200" kern="1200">
          <a:solidFill>
            <a:schemeClr val="tx1"/>
          </a:solidFill>
          <a:latin typeface="+mj-lt"/>
          <a:ea typeface="+mj-ea"/>
          <a:cs typeface="+mj-cs"/>
        </a:defRPr>
      </a:lvl1pPr>
    </p:titleStyle>
    <p:bodyStyle>
      <a:lvl1pPr marL="169728" indent="-169728" algn="l" defTabSz="452614"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67751" indent="-141444" algn="l" defTabSz="452614"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65772" indent="-113160" algn="l" defTabSz="452614"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792074" indent="-113160" algn="l" defTabSz="452614"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18381" indent="-113160" algn="l" defTabSz="452614"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44691" indent="-113160" algn="l" defTabSz="452614"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70994" indent="-113160" algn="l" defTabSz="452614"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697307" indent="-113160" algn="l" defTabSz="452614"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23607" indent="-113160" algn="l" defTabSz="452614"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2614" rtl="0" eaLnBrk="1" latinLnBrk="0" hangingPunct="1">
        <a:defRPr sz="900" kern="1200">
          <a:solidFill>
            <a:schemeClr val="tx1"/>
          </a:solidFill>
          <a:latin typeface="+mn-lt"/>
          <a:ea typeface="+mn-ea"/>
          <a:cs typeface="+mn-cs"/>
        </a:defRPr>
      </a:lvl1pPr>
      <a:lvl2pPr marL="226307" algn="l" defTabSz="452614" rtl="0" eaLnBrk="1" latinLnBrk="0" hangingPunct="1">
        <a:defRPr sz="900" kern="1200">
          <a:solidFill>
            <a:schemeClr val="tx1"/>
          </a:solidFill>
          <a:latin typeface="+mn-lt"/>
          <a:ea typeface="+mn-ea"/>
          <a:cs typeface="+mn-cs"/>
        </a:defRPr>
      </a:lvl2pPr>
      <a:lvl3pPr marL="452614" algn="l" defTabSz="452614" rtl="0" eaLnBrk="1" latinLnBrk="0" hangingPunct="1">
        <a:defRPr sz="900" kern="1200">
          <a:solidFill>
            <a:schemeClr val="tx1"/>
          </a:solidFill>
          <a:latin typeface="+mn-lt"/>
          <a:ea typeface="+mn-ea"/>
          <a:cs typeface="+mn-cs"/>
        </a:defRPr>
      </a:lvl3pPr>
      <a:lvl4pPr marL="678922" algn="l" defTabSz="452614" rtl="0" eaLnBrk="1" latinLnBrk="0" hangingPunct="1">
        <a:defRPr sz="900" kern="1200">
          <a:solidFill>
            <a:schemeClr val="tx1"/>
          </a:solidFill>
          <a:latin typeface="+mn-lt"/>
          <a:ea typeface="+mn-ea"/>
          <a:cs typeface="+mn-cs"/>
        </a:defRPr>
      </a:lvl4pPr>
      <a:lvl5pPr marL="905229" algn="l" defTabSz="452614" rtl="0" eaLnBrk="1" latinLnBrk="0" hangingPunct="1">
        <a:defRPr sz="900" kern="1200">
          <a:solidFill>
            <a:schemeClr val="tx1"/>
          </a:solidFill>
          <a:latin typeface="+mn-lt"/>
          <a:ea typeface="+mn-ea"/>
          <a:cs typeface="+mn-cs"/>
        </a:defRPr>
      </a:lvl5pPr>
      <a:lvl6pPr marL="1131536" algn="l" defTabSz="452614" rtl="0" eaLnBrk="1" latinLnBrk="0" hangingPunct="1">
        <a:defRPr sz="900" kern="1200">
          <a:solidFill>
            <a:schemeClr val="tx1"/>
          </a:solidFill>
          <a:latin typeface="+mn-lt"/>
          <a:ea typeface="+mn-ea"/>
          <a:cs typeface="+mn-cs"/>
        </a:defRPr>
      </a:lvl6pPr>
      <a:lvl7pPr marL="1357843" algn="l" defTabSz="452614" rtl="0" eaLnBrk="1" latinLnBrk="0" hangingPunct="1">
        <a:defRPr sz="900" kern="1200">
          <a:solidFill>
            <a:schemeClr val="tx1"/>
          </a:solidFill>
          <a:latin typeface="+mn-lt"/>
          <a:ea typeface="+mn-ea"/>
          <a:cs typeface="+mn-cs"/>
        </a:defRPr>
      </a:lvl7pPr>
      <a:lvl8pPr marL="1584150" algn="l" defTabSz="452614" rtl="0" eaLnBrk="1" latinLnBrk="0" hangingPunct="1">
        <a:defRPr sz="900" kern="1200">
          <a:solidFill>
            <a:schemeClr val="tx1"/>
          </a:solidFill>
          <a:latin typeface="+mn-lt"/>
          <a:ea typeface="+mn-ea"/>
          <a:cs typeface="+mn-cs"/>
        </a:defRPr>
      </a:lvl8pPr>
      <a:lvl9pPr marL="1810458" algn="l" defTabSz="452614" rtl="0" eaLnBrk="1" latinLnBrk="0" hangingPunct="1">
        <a:defRPr sz="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0" y="217133"/>
            <a:ext cx="8741880" cy="674749"/>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01931" y="891883"/>
            <a:ext cx="8740140" cy="1587999"/>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 name="Group 4"/>
          <p:cNvGrpSpPr/>
          <p:nvPr userDrawn="1"/>
        </p:nvGrpSpPr>
        <p:grpSpPr>
          <a:xfrm>
            <a:off x="9274675" y="-22645"/>
            <a:ext cx="728206" cy="4263446"/>
            <a:chOff x="12614198" y="-30794"/>
            <a:chExt cx="990411" cy="5797760"/>
          </a:xfrm>
        </p:grpSpPr>
        <p:grpSp>
          <p:nvGrpSpPr>
            <p:cNvPr id="37" name="Group 36"/>
            <p:cNvGrpSpPr/>
            <p:nvPr userDrawn="1"/>
          </p:nvGrpSpPr>
          <p:grpSpPr>
            <a:xfrm>
              <a:off x="12614198" y="-30794"/>
              <a:ext cx="990411" cy="5775794"/>
              <a:chOff x="12614198" y="-30794"/>
              <a:chExt cx="990411" cy="5775794"/>
            </a:xfrm>
          </p:grpSpPr>
          <p:grpSp>
            <p:nvGrpSpPr>
              <p:cNvPr id="33" name="Group 32"/>
              <p:cNvGrpSpPr/>
              <p:nvPr userDrawn="1"/>
            </p:nvGrpSpPr>
            <p:grpSpPr>
              <a:xfrm rot="5400000">
                <a:off x="11576883" y="1040117"/>
                <a:ext cx="2708636" cy="634005"/>
                <a:chOff x="1581150" y="4543426"/>
                <a:chExt cx="2708636" cy="634005"/>
              </a:xfrm>
            </p:grpSpPr>
            <p:sp>
              <p:nvSpPr>
                <p:cNvPr id="3" name="Rectangle 2"/>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685647" fontAlgn="base">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Purple</a:t>
                  </a:r>
                </a:p>
                <a:p>
                  <a:pPr algn="l" defTabSz="685647" fontAlgn="base">
                    <a:lnSpc>
                      <a:spcPct val="100000"/>
                    </a:lnSpc>
                    <a:spcBef>
                      <a:spcPct val="0"/>
                    </a:spcBef>
                    <a:spcAft>
                      <a:spcPct val="0"/>
                    </a:spcAft>
                  </a:pPr>
                  <a:r>
                    <a:rPr lang="en-US" sz="368" dirty="0">
                      <a:gradFill>
                        <a:gsLst>
                          <a:gs pos="0">
                            <a:srgbClr val="FFFFFF"/>
                          </a:gs>
                          <a:gs pos="100000">
                            <a:srgbClr val="FFFFFF"/>
                          </a:gs>
                        </a:gsLst>
                        <a:lin ang="5400000" scaled="0"/>
                      </a:gradFill>
                      <a:ea typeface="Segoe UI" pitchFamily="34" charset="0"/>
                      <a:cs typeface="Segoe UI" pitchFamily="34" charset="0"/>
                    </a:rPr>
                    <a:t>R:</a:t>
                  </a:r>
                  <a:r>
                    <a:rPr lang="en-US" sz="368" baseline="0" dirty="0">
                      <a:gradFill>
                        <a:gsLst>
                          <a:gs pos="0">
                            <a:srgbClr val="FFFFFF"/>
                          </a:gs>
                          <a:gs pos="100000">
                            <a:srgbClr val="FFFFFF"/>
                          </a:gs>
                        </a:gsLst>
                        <a:lin ang="5400000" scaled="0"/>
                      </a:gradFill>
                      <a:ea typeface="Segoe UI" pitchFamily="34" charset="0"/>
                      <a:cs typeface="Segoe UI" pitchFamily="34" charset="0"/>
                    </a:rPr>
                    <a:t>0 G:45 B:145</a:t>
                  </a:r>
                  <a:endParaRPr lang="en-US" sz="368"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auto">
                <a:xfrm>
                  <a:off x="1581150" y="4887665"/>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685647" fontAlgn="base">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Dark Purple</a:t>
                  </a:r>
                </a:p>
                <a:p>
                  <a:pPr algn="l" defTabSz="685647" fontAlgn="base">
                    <a:lnSpc>
                      <a:spcPct val="100000"/>
                    </a:lnSpc>
                    <a:spcBef>
                      <a:spcPct val="0"/>
                    </a:spcBef>
                    <a:spcAft>
                      <a:spcPct val="0"/>
                    </a:spcAft>
                  </a:pPr>
                  <a:r>
                    <a:rPr lang="en-US" sz="368" dirty="0">
                      <a:gradFill>
                        <a:gsLst>
                          <a:gs pos="0">
                            <a:srgbClr val="FFFFFF"/>
                          </a:gs>
                          <a:gs pos="100000">
                            <a:srgbClr val="FFFFFF"/>
                          </a:gs>
                        </a:gsLst>
                        <a:lin ang="5400000" scaled="0"/>
                      </a:gradFill>
                      <a:ea typeface="Segoe UI" pitchFamily="34" charset="0"/>
                      <a:cs typeface="Segoe UI" pitchFamily="34" charset="0"/>
                    </a:rPr>
                    <a:t>R:</a:t>
                  </a:r>
                  <a:r>
                    <a:rPr lang="en-US" sz="368" baseline="0" dirty="0">
                      <a:gradFill>
                        <a:gsLst>
                          <a:gs pos="0">
                            <a:srgbClr val="FFFFFF"/>
                          </a:gs>
                          <a:gs pos="100000">
                            <a:srgbClr val="FFFFFF"/>
                          </a:gs>
                        </a:gsLst>
                        <a:lin ang="5400000" scaled="0"/>
                      </a:gradFill>
                      <a:ea typeface="Segoe UI" pitchFamily="34" charset="0"/>
                      <a:cs typeface="Segoe UI" pitchFamily="34" charset="0"/>
                    </a:rPr>
                    <a:t>50 G:20 B:90</a:t>
                  </a:r>
                  <a:endParaRPr lang="en-US" sz="368" dirty="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3419856"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1775">
                            <a:schemeClr val="bg1"/>
                          </a:gs>
                          <a:gs pos="14000">
                            <a:schemeClr val="bg1"/>
                          </a:gs>
                        </a:gsLst>
                        <a:lin ang="5400000" scaled="0"/>
                      </a:gradFill>
                      <a:latin typeface="+mn-lt"/>
                      <a:ea typeface="Segoe UI" pitchFamily="34" charset="0"/>
                      <a:cs typeface="Segoe UI" pitchFamily="34" charset="0"/>
                    </a:rPr>
                    <a:t>Dark Blue</a:t>
                  </a:r>
                </a:p>
                <a:p>
                  <a:pPr algn="l" defTabSz="685647" fontAlgn="base">
                    <a:lnSpc>
                      <a:spcPct val="100000"/>
                    </a:lnSpc>
                    <a:spcBef>
                      <a:spcPct val="0"/>
                    </a:spcBef>
                    <a:spcAft>
                      <a:spcPct val="0"/>
                    </a:spcAft>
                  </a:pPr>
                  <a:r>
                    <a:rPr lang="en-US" sz="368" dirty="0">
                      <a:gradFill>
                        <a:gsLst>
                          <a:gs pos="1775">
                            <a:schemeClr val="bg1"/>
                          </a:gs>
                          <a:gs pos="14000">
                            <a:schemeClr val="bg1"/>
                          </a:gs>
                        </a:gsLst>
                        <a:lin ang="5400000" scaled="0"/>
                      </a:gradFill>
                      <a:ea typeface="Segoe UI" pitchFamily="34" charset="0"/>
                      <a:cs typeface="Segoe UI" pitchFamily="34" charset="0"/>
                    </a:rPr>
                    <a:t>R:</a:t>
                  </a:r>
                  <a:r>
                    <a:rPr lang="en-US" sz="368" baseline="0" dirty="0">
                      <a:gradFill>
                        <a:gsLst>
                          <a:gs pos="1775">
                            <a:schemeClr val="bg1"/>
                          </a:gs>
                          <a:gs pos="14000">
                            <a:schemeClr val="bg1"/>
                          </a:gs>
                        </a:gsLst>
                        <a:lin ang="5400000" scaled="0"/>
                      </a:gradFill>
                      <a:ea typeface="Segoe UI" pitchFamily="34" charset="0"/>
                      <a:cs typeface="Segoe UI" pitchFamily="34" charset="0"/>
                    </a:rPr>
                    <a:t>0 G:32 B:80</a:t>
                  </a:r>
                  <a:endParaRPr lang="en-US" sz="368" dirty="0">
                    <a:gradFill>
                      <a:gsLst>
                        <a:gs pos="1775">
                          <a:schemeClr val="bg1"/>
                        </a:gs>
                        <a:gs pos="14000">
                          <a:schemeClr val="bg1"/>
                        </a:gs>
                      </a:gsLst>
                      <a:lin ang="5400000" scaled="0"/>
                    </a:gradFill>
                    <a:ea typeface="Segoe UI" pitchFamily="34" charset="0"/>
                    <a:cs typeface="Segoe UI" pitchFamily="34" charset="0"/>
                  </a:endParaRPr>
                </a:p>
              </p:txBody>
            </p:sp>
            <p:sp>
              <p:nvSpPr>
                <p:cNvPr id="16" name="Rectangle 15"/>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Magenta</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180 G:0 B:158</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sp>
              <p:nvSpPr>
                <p:cNvPr id="17" name="Rectangle 16"/>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80 G:80 B:80</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sp>
              <p:nvSpPr>
                <p:cNvPr id="18" name="Rectangle 17"/>
                <p:cNvSpPr/>
                <p:nvPr userDrawn="1"/>
              </p:nvSpPr>
              <p:spPr bwMode="auto">
                <a:xfrm>
                  <a:off x="2498745" y="4543428"/>
                  <a:ext cx="869930" cy="289766"/>
                </a:xfrm>
                <a:prstGeom prst="rect">
                  <a:avLst/>
                </a:prstGeom>
                <a:solidFill>
                  <a:srgbClr val="3076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0 G:120 B:215</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grpSp>
          <p:sp>
            <p:nvSpPr>
              <p:cNvPr id="34" name="TextBox 33"/>
              <p:cNvSpPr txBox="1"/>
              <p:nvPr userDrawn="1"/>
            </p:nvSpPr>
            <p:spPr>
              <a:xfrm rot="5400000">
                <a:off x="12957242" y="226928"/>
                <a:ext cx="905089" cy="389645"/>
              </a:xfrm>
              <a:prstGeom prst="rect">
                <a:avLst/>
              </a:prstGeom>
              <a:noFill/>
            </p:spPr>
            <p:txBody>
              <a:bodyPr wrap="none" lIns="0" tIns="91440" rIns="182880" bIns="91440" rtlCol="0">
                <a:spAutoFit/>
              </a:bodyPr>
              <a:lstStyle/>
              <a:p>
                <a:pPr>
                  <a:lnSpc>
                    <a:spcPct val="90000"/>
                  </a:lnSpc>
                  <a:spcAft>
                    <a:spcPts val="441"/>
                  </a:spcAft>
                </a:pPr>
                <a:r>
                  <a:rPr lang="en-US" sz="735" dirty="0">
                    <a:gradFill>
                      <a:gsLst>
                        <a:gs pos="2917">
                          <a:schemeClr val="tx1"/>
                        </a:gs>
                        <a:gs pos="30000">
                          <a:schemeClr val="tx1"/>
                        </a:gs>
                      </a:gsLst>
                      <a:lin ang="5400000" scaled="0"/>
                    </a:gradFill>
                  </a:rPr>
                  <a:t>Main colors</a:t>
                </a:r>
              </a:p>
            </p:txBody>
          </p:sp>
          <p:sp>
            <p:nvSpPr>
              <p:cNvPr id="35" name="TextBox 34"/>
              <p:cNvSpPr txBox="1"/>
              <p:nvPr userDrawn="1"/>
            </p:nvSpPr>
            <p:spPr>
              <a:xfrm rot="5400000">
                <a:off x="11717480" y="4197340"/>
                <a:ext cx="2705674" cy="389645"/>
              </a:xfrm>
              <a:prstGeom prst="rect">
                <a:avLst/>
              </a:prstGeom>
              <a:noFill/>
            </p:spPr>
            <p:txBody>
              <a:bodyPr wrap="none" lIns="0" tIns="91440" rIns="182880" bIns="91440" rtlCol="0">
                <a:spAutoFit/>
              </a:bodyPr>
              <a:lstStyle/>
              <a:p>
                <a:pPr>
                  <a:lnSpc>
                    <a:spcPct val="90000"/>
                  </a:lnSpc>
                  <a:spcAft>
                    <a:spcPts val="441"/>
                  </a:spcAft>
                </a:pPr>
                <a:r>
                  <a:rPr lang="en-US" sz="735" dirty="0">
                    <a:gradFill>
                      <a:gsLst>
                        <a:gs pos="2917">
                          <a:schemeClr val="tx1"/>
                        </a:gs>
                        <a:gs pos="30000">
                          <a:schemeClr val="tx1"/>
                        </a:gs>
                      </a:gsLst>
                      <a:lin ang="5400000" scaled="0"/>
                    </a:gradFill>
                  </a:rPr>
                  <a:t>Secondary colors (use only when</a:t>
                </a:r>
                <a:r>
                  <a:rPr lang="en-US" sz="735" baseline="0" dirty="0">
                    <a:gradFill>
                      <a:gsLst>
                        <a:gs pos="2917">
                          <a:schemeClr val="tx1"/>
                        </a:gs>
                        <a:gs pos="30000">
                          <a:schemeClr val="tx1"/>
                        </a:gs>
                      </a:gsLst>
                      <a:lin ang="5400000" scaled="0"/>
                    </a:gradFill>
                  </a:rPr>
                  <a:t> necessary)</a:t>
                </a:r>
                <a:endParaRPr lang="en-US" sz="735" dirty="0">
                  <a:gradFill>
                    <a:gsLst>
                      <a:gs pos="2917">
                        <a:schemeClr val="tx1"/>
                      </a:gs>
                      <a:gs pos="30000">
                        <a:schemeClr val="tx1"/>
                      </a:gs>
                    </a:gsLst>
                    <a:lin ang="5400000" scaled="0"/>
                  </a:gradFill>
                </a:endParaRPr>
              </a:p>
            </p:txBody>
          </p:sp>
        </p:grpSp>
        <p:sp>
          <p:nvSpPr>
            <p:cNvPr id="19" name="Rectangle 18"/>
            <p:cNvSpPr/>
            <p:nvPr userDrawn="1"/>
          </p:nvSpPr>
          <p:spPr bwMode="auto">
            <a:xfrm rot="5400000">
              <a:off x="12328887" y="4272718"/>
              <a:ext cx="869930" cy="289766"/>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18584">
                        <a:srgbClr val="FFFFFF"/>
                      </a:gs>
                      <a:gs pos="52000">
                        <a:srgbClr val="FFFFFF"/>
                      </a:gs>
                    </a:gsLst>
                    <a:lin ang="5400000" scaled="0"/>
                  </a:gradFill>
                  <a:latin typeface="+mn-lt"/>
                  <a:ea typeface="Segoe UI" pitchFamily="34" charset="0"/>
                  <a:cs typeface="Segoe UI" pitchFamily="34" charset="0"/>
                </a:rPr>
                <a:t>Mid Blue</a:t>
              </a:r>
            </a:p>
            <a:p>
              <a:pPr algn="l" defTabSz="685647" fontAlgn="base">
                <a:lnSpc>
                  <a:spcPct val="100000"/>
                </a:lnSpc>
                <a:spcBef>
                  <a:spcPct val="0"/>
                </a:spcBef>
                <a:spcAft>
                  <a:spcPct val="0"/>
                </a:spcAft>
              </a:pPr>
              <a:r>
                <a:rPr lang="en-US" sz="368" dirty="0">
                  <a:gradFill>
                    <a:gsLst>
                      <a:gs pos="18584">
                        <a:srgbClr val="FFFFFF"/>
                      </a:gs>
                      <a:gs pos="52000">
                        <a:srgbClr val="FFFFFF"/>
                      </a:gs>
                    </a:gsLst>
                    <a:lin ang="5400000" scaled="0"/>
                  </a:gradFill>
                  <a:ea typeface="Segoe UI" pitchFamily="34" charset="0"/>
                  <a:cs typeface="Segoe UI" pitchFamily="34" charset="0"/>
                </a:rPr>
                <a:t>R:0</a:t>
              </a:r>
              <a:r>
                <a:rPr lang="en-US" sz="368" baseline="0" dirty="0">
                  <a:gradFill>
                    <a:gsLst>
                      <a:gs pos="18584">
                        <a:srgbClr val="FFFFFF"/>
                      </a:gs>
                      <a:gs pos="52000">
                        <a:srgbClr val="FFFFFF"/>
                      </a:gs>
                    </a:gsLst>
                    <a:lin ang="5400000" scaled="0"/>
                  </a:gradFill>
                  <a:ea typeface="Segoe UI" pitchFamily="34" charset="0"/>
                  <a:cs typeface="Segoe UI" pitchFamily="34" charset="0"/>
                </a:rPr>
                <a:t> G:24 B:143</a:t>
              </a:r>
              <a:endParaRPr lang="en-US" sz="368" dirty="0">
                <a:gradFill>
                  <a:gsLst>
                    <a:gs pos="18584">
                      <a:srgbClr val="FFFFFF"/>
                    </a:gs>
                    <a:gs pos="52000">
                      <a:srgbClr val="FFFFFF"/>
                    </a:gs>
                  </a:gsLst>
                  <a:lin ang="5400000" scaled="0"/>
                </a:gradFill>
                <a:ea typeface="Segoe UI" pitchFamily="34" charset="0"/>
                <a:cs typeface="Segoe UI" pitchFamily="34" charset="0"/>
              </a:endParaRPr>
            </a:p>
          </p:txBody>
        </p:sp>
        <p:sp>
          <p:nvSpPr>
            <p:cNvPr id="20" name="Rectangle 19"/>
            <p:cNvSpPr/>
            <p:nvPr userDrawn="1"/>
          </p:nvSpPr>
          <p:spPr bwMode="auto">
            <a:xfrm rot="5400000">
              <a:off x="12328887" y="5187118"/>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16 G:124 B:16</a:t>
              </a:r>
            </a:p>
          </p:txBody>
        </p:sp>
        <p:sp>
          <p:nvSpPr>
            <p:cNvPr id="21" name="Rectangle 20"/>
            <p:cNvSpPr/>
            <p:nvPr userDrawn="1"/>
          </p:nvSpPr>
          <p:spPr bwMode="auto">
            <a:xfrm rot="5400000">
              <a:off x="12328886" y="3353996"/>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66272">
                        <a:srgbClr val="000000"/>
                      </a:gs>
                      <a:gs pos="44000">
                        <a:srgbClr val="000000"/>
                      </a:gs>
                    </a:gsLst>
                    <a:lin ang="5400000" scaled="1"/>
                  </a:gradFill>
                  <a:latin typeface="+mn-lt"/>
                  <a:ea typeface="Segoe UI" pitchFamily="34" charset="0"/>
                  <a:cs typeface="Segoe UI" pitchFamily="34" charset="0"/>
                </a:rPr>
                <a:t>Light Blue</a:t>
              </a:r>
            </a:p>
            <a:p>
              <a:pPr algn="l" defTabSz="685647" fontAlgn="base">
                <a:lnSpc>
                  <a:spcPct val="100000"/>
                </a:lnSpc>
                <a:spcBef>
                  <a:spcPct val="0"/>
                </a:spcBef>
                <a:spcAft>
                  <a:spcPct val="0"/>
                </a:spcAft>
              </a:pPr>
              <a:r>
                <a:rPr lang="en-US" sz="368" dirty="0">
                  <a:gradFill>
                    <a:gsLst>
                      <a:gs pos="66272">
                        <a:srgbClr val="000000"/>
                      </a:gs>
                      <a:gs pos="44000">
                        <a:srgbClr val="000000"/>
                      </a:gs>
                    </a:gsLst>
                    <a:lin ang="5400000" scaled="1"/>
                  </a:gradFill>
                  <a:ea typeface="Segoe UI" pitchFamily="34" charset="0"/>
                  <a:cs typeface="Segoe UI" pitchFamily="34" charset="0"/>
                </a:rPr>
                <a:t>R:0</a:t>
              </a:r>
              <a:r>
                <a:rPr lang="en-US" sz="368" baseline="0" dirty="0">
                  <a:gradFill>
                    <a:gsLst>
                      <a:gs pos="66272">
                        <a:srgbClr val="000000"/>
                      </a:gs>
                      <a:gs pos="44000">
                        <a:srgbClr val="000000"/>
                      </a:gs>
                    </a:gsLst>
                    <a:lin ang="5400000" scaled="1"/>
                  </a:gradFill>
                  <a:ea typeface="Segoe UI" pitchFamily="34" charset="0"/>
                  <a:cs typeface="Segoe UI" pitchFamily="34" charset="0"/>
                </a:rPr>
                <a:t> G:188 B:242</a:t>
              </a:r>
              <a:endParaRPr lang="en-US" sz="368" dirty="0">
                <a:gradFill>
                  <a:gsLst>
                    <a:gs pos="66272">
                      <a:srgbClr val="000000"/>
                    </a:gs>
                    <a:gs pos="44000">
                      <a:srgbClr val="000000"/>
                    </a:gs>
                  </a:gsLst>
                  <a:lin ang="5400000" scaled="1"/>
                </a:gradFill>
                <a:ea typeface="Segoe UI" pitchFamily="34" charset="0"/>
                <a:cs typeface="Segoe UI" pitchFamily="34" charset="0"/>
              </a:endParaRPr>
            </a:p>
          </p:txBody>
        </p:sp>
      </p:grpSp>
    </p:spTree>
    <p:extLst>
      <p:ext uri="{BB962C8B-B14F-4D97-AF65-F5344CB8AC3E}">
        <p14:creationId xmlns:p14="http://schemas.microsoft.com/office/powerpoint/2010/main" val="1197283164"/>
      </p:ext>
    </p:extLst>
  </p:cSld>
  <p:clrMap bg1="lt1" tx1="dk1" bg2="lt2" tx2="dk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7" r:id="rId10"/>
    <p:sldLayoutId id="2147484448" r:id="rId11"/>
    <p:sldLayoutId id="2147484449" r:id="rId12"/>
    <p:sldLayoutId id="2147484450" r:id="rId13"/>
    <p:sldLayoutId id="2147484451" r:id="rId14"/>
  </p:sldLayoutIdLst>
  <p:transition>
    <p:fade/>
  </p:transition>
  <p:txStyles>
    <p:titleStyle>
      <a:lvl1pPr algn="l" defTabSz="685845" rtl="0" eaLnBrk="1" latinLnBrk="0" hangingPunct="1">
        <a:lnSpc>
          <a:spcPct val="90000"/>
        </a:lnSpc>
        <a:spcBef>
          <a:spcPct val="0"/>
        </a:spcBef>
        <a:buNone/>
        <a:defRPr lang="en-US" sz="3529"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2134" marR="0" indent="-252134" algn="l" defTabSz="685845" rtl="0" eaLnBrk="1" fontAlgn="auto" latinLnBrk="0" hangingPunct="1">
        <a:lnSpc>
          <a:spcPct val="90000"/>
        </a:lnSpc>
        <a:spcBef>
          <a:spcPct val="20000"/>
        </a:spcBef>
        <a:spcAft>
          <a:spcPts val="0"/>
        </a:spcAft>
        <a:buClrTx/>
        <a:buSzPct val="90000"/>
        <a:buFont typeface="Arial" pitchFamily="34" charset="0"/>
        <a:buChar char="•"/>
        <a:tabLst/>
        <a:defRPr sz="2941" kern="1200" spc="0" baseline="0">
          <a:gradFill>
            <a:gsLst>
              <a:gs pos="1250">
                <a:schemeClr val="tx1"/>
              </a:gs>
              <a:gs pos="100000">
                <a:schemeClr val="tx1"/>
              </a:gs>
            </a:gsLst>
            <a:lin ang="5400000" scaled="0"/>
          </a:gradFill>
          <a:latin typeface="+mj-lt"/>
          <a:ea typeface="+mn-ea"/>
          <a:cs typeface="+mn-cs"/>
        </a:defRPr>
      </a:lvl1pPr>
      <a:lvl2pPr marL="429562" marR="0" indent="-177428" algn="l" defTabSz="685845"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2pPr>
      <a:lvl3pPr marL="588314"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471" kern="1200" spc="0" baseline="0">
          <a:gradFill>
            <a:gsLst>
              <a:gs pos="1250">
                <a:schemeClr val="tx1"/>
              </a:gs>
              <a:gs pos="100000">
                <a:schemeClr val="tx1"/>
              </a:gs>
            </a:gsLst>
            <a:lin ang="5400000" scaled="0"/>
          </a:gradFill>
          <a:latin typeface="+mn-lt"/>
          <a:ea typeface="+mn-ea"/>
          <a:cs typeface="+mn-cs"/>
        </a:defRPr>
      </a:lvl3pPr>
      <a:lvl4pPr marL="75640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4pPr>
      <a:lvl5pPr marL="92449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5pPr>
      <a:lvl6pPr marL="1886074"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8997"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920"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843"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845" rtl="0" eaLnBrk="1" latinLnBrk="0" hangingPunct="1">
        <a:defRPr sz="1324" kern="1200">
          <a:solidFill>
            <a:schemeClr val="tx1"/>
          </a:solidFill>
          <a:latin typeface="+mn-lt"/>
          <a:ea typeface="+mn-ea"/>
          <a:cs typeface="+mn-cs"/>
        </a:defRPr>
      </a:lvl1pPr>
      <a:lvl2pPr marL="342923" algn="l" defTabSz="685845" rtl="0" eaLnBrk="1" latinLnBrk="0" hangingPunct="1">
        <a:defRPr sz="1324" kern="1200">
          <a:solidFill>
            <a:schemeClr val="tx1"/>
          </a:solidFill>
          <a:latin typeface="+mn-lt"/>
          <a:ea typeface="+mn-ea"/>
          <a:cs typeface="+mn-cs"/>
        </a:defRPr>
      </a:lvl2pPr>
      <a:lvl3pPr marL="685845" algn="l" defTabSz="685845" rtl="0" eaLnBrk="1" latinLnBrk="0" hangingPunct="1">
        <a:defRPr sz="1324" kern="1200">
          <a:solidFill>
            <a:schemeClr val="tx1"/>
          </a:solidFill>
          <a:latin typeface="+mn-lt"/>
          <a:ea typeface="+mn-ea"/>
          <a:cs typeface="+mn-cs"/>
        </a:defRPr>
      </a:lvl3pPr>
      <a:lvl4pPr marL="1028768" algn="l" defTabSz="685845" rtl="0" eaLnBrk="1" latinLnBrk="0" hangingPunct="1">
        <a:defRPr sz="1324" kern="1200">
          <a:solidFill>
            <a:schemeClr val="tx1"/>
          </a:solidFill>
          <a:latin typeface="+mn-lt"/>
          <a:ea typeface="+mn-ea"/>
          <a:cs typeface="+mn-cs"/>
        </a:defRPr>
      </a:lvl4pPr>
      <a:lvl5pPr marL="1371690" algn="l" defTabSz="685845" rtl="0" eaLnBrk="1" latinLnBrk="0" hangingPunct="1">
        <a:defRPr sz="1324" kern="1200">
          <a:solidFill>
            <a:schemeClr val="tx1"/>
          </a:solidFill>
          <a:latin typeface="+mn-lt"/>
          <a:ea typeface="+mn-ea"/>
          <a:cs typeface="+mn-cs"/>
        </a:defRPr>
      </a:lvl5pPr>
      <a:lvl6pPr marL="1714614" algn="l" defTabSz="685845" rtl="0" eaLnBrk="1" latinLnBrk="0" hangingPunct="1">
        <a:defRPr sz="1324" kern="1200">
          <a:solidFill>
            <a:schemeClr val="tx1"/>
          </a:solidFill>
          <a:latin typeface="+mn-lt"/>
          <a:ea typeface="+mn-ea"/>
          <a:cs typeface="+mn-cs"/>
        </a:defRPr>
      </a:lvl6pPr>
      <a:lvl7pPr marL="2057536" algn="l" defTabSz="685845" rtl="0" eaLnBrk="1" latinLnBrk="0" hangingPunct="1">
        <a:defRPr sz="1324" kern="1200">
          <a:solidFill>
            <a:schemeClr val="tx1"/>
          </a:solidFill>
          <a:latin typeface="+mn-lt"/>
          <a:ea typeface="+mn-ea"/>
          <a:cs typeface="+mn-cs"/>
        </a:defRPr>
      </a:lvl7pPr>
      <a:lvl8pPr marL="2400458" algn="l" defTabSz="685845" rtl="0" eaLnBrk="1" latinLnBrk="0" hangingPunct="1">
        <a:defRPr sz="1324" kern="1200">
          <a:solidFill>
            <a:schemeClr val="tx1"/>
          </a:solidFill>
          <a:latin typeface="+mn-lt"/>
          <a:ea typeface="+mn-ea"/>
          <a:cs typeface="+mn-cs"/>
        </a:defRPr>
      </a:lvl8pPr>
      <a:lvl9pPr marL="2743382" algn="l" defTabSz="685845"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0" y="217133"/>
            <a:ext cx="8741880" cy="674749"/>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01931" y="891883"/>
            <a:ext cx="8740140" cy="1587999"/>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 name="Group 4"/>
          <p:cNvGrpSpPr/>
          <p:nvPr userDrawn="1"/>
        </p:nvGrpSpPr>
        <p:grpSpPr>
          <a:xfrm>
            <a:off x="9274675" y="-22645"/>
            <a:ext cx="728206" cy="4263446"/>
            <a:chOff x="12614198" y="-30794"/>
            <a:chExt cx="990411" cy="5797760"/>
          </a:xfrm>
        </p:grpSpPr>
        <p:grpSp>
          <p:nvGrpSpPr>
            <p:cNvPr id="37" name="Group 36"/>
            <p:cNvGrpSpPr/>
            <p:nvPr userDrawn="1"/>
          </p:nvGrpSpPr>
          <p:grpSpPr>
            <a:xfrm>
              <a:off x="12614198" y="-30794"/>
              <a:ext cx="990411" cy="5775794"/>
              <a:chOff x="12614198" y="-30794"/>
              <a:chExt cx="990411" cy="5775794"/>
            </a:xfrm>
          </p:grpSpPr>
          <p:grpSp>
            <p:nvGrpSpPr>
              <p:cNvPr id="33" name="Group 32"/>
              <p:cNvGrpSpPr/>
              <p:nvPr userDrawn="1"/>
            </p:nvGrpSpPr>
            <p:grpSpPr>
              <a:xfrm rot="5400000">
                <a:off x="11576883" y="1040117"/>
                <a:ext cx="2708636" cy="634005"/>
                <a:chOff x="1581150" y="4543426"/>
                <a:chExt cx="2708636" cy="634005"/>
              </a:xfrm>
            </p:grpSpPr>
            <p:sp>
              <p:nvSpPr>
                <p:cNvPr id="3" name="Rectangle 2"/>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685647" fontAlgn="base">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Purple</a:t>
                  </a:r>
                </a:p>
                <a:p>
                  <a:pPr algn="l" defTabSz="685647" fontAlgn="base">
                    <a:lnSpc>
                      <a:spcPct val="100000"/>
                    </a:lnSpc>
                    <a:spcBef>
                      <a:spcPct val="0"/>
                    </a:spcBef>
                    <a:spcAft>
                      <a:spcPct val="0"/>
                    </a:spcAft>
                  </a:pPr>
                  <a:r>
                    <a:rPr lang="en-US" sz="368" dirty="0">
                      <a:gradFill>
                        <a:gsLst>
                          <a:gs pos="0">
                            <a:srgbClr val="FFFFFF"/>
                          </a:gs>
                          <a:gs pos="100000">
                            <a:srgbClr val="FFFFFF"/>
                          </a:gs>
                        </a:gsLst>
                        <a:lin ang="5400000" scaled="0"/>
                      </a:gradFill>
                      <a:ea typeface="Segoe UI" pitchFamily="34" charset="0"/>
                      <a:cs typeface="Segoe UI" pitchFamily="34" charset="0"/>
                    </a:rPr>
                    <a:t>R:</a:t>
                  </a:r>
                  <a:r>
                    <a:rPr lang="en-US" sz="368" baseline="0" dirty="0">
                      <a:gradFill>
                        <a:gsLst>
                          <a:gs pos="0">
                            <a:srgbClr val="FFFFFF"/>
                          </a:gs>
                          <a:gs pos="100000">
                            <a:srgbClr val="FFFFFF"/>
                          </a:gs>
                        </a:gsLst>
                        <a:lin ang="5400000" scaled="0"/>
                      </a:gradFill>
                      <a:ea typeface="Segoe UI" pitchFamily="34" charset="0"/>
                      <a:cs typeface="Segoe UI" pitchFamily="34" charset="0"/>
                    </a:rPr>
                    <a:t>0 G:45 B:145</a:t>
                  </a:r>
                  <a:endParaRPr lang="en-US" sz="368"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auto">
                <a:xfrm>
                  <a:off x="1581150" y="4887665"/>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685647" fontAlgn="base">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Dark Purple</a:t>
                  </a:r>
                </a:p>
                <a:p>
                  <a:pPr algn="l" defTabSz="685647" fontAlgn="base">
                    <a:lnSpc>
                      <a:spcPct val="100000"/>
                    </a:lnSpc>
                    <a:spcBef>
                      <a:spcPct val="0"/>
                    </a:spcBef>
                    <a:spcAft>
                      <a:spcPct val="0"/>
                    </a:spcAft>
                  </a:pPr>
                  <a:r>
                    <a:rPr lang="en-US" sz="368" dirty="0">
                      <a:gradFill>
                        <a:gsLst>
                          <a:gs pos="0">
                            <a:srgbClr val="FFFFFF"/>
                          </a:gs>
                          <a:gs pos="100000">
                            <a:srgbClr val="FFFFFF"/>
                          </a:gs>
                        </a:gsLst>
                        <a:lin ang="5400000" scaled="0"/>
                      </a:gradFill>
                      <a:ea typeface="Segoe UI" pitchFamily="34" charset="0"/>
                      <a:cs typeface="Segoe UI" pitchFamily="34" charset="0"/>
                    </a:rPr>
                    <a:t>R:</a:t>
                  </a:r>
                  <a:r>
                    <a:rPr lang="en-US" sz="368" baseline="0" dirty="0">
                      <a:gradFill>
                        <a:gsLst>
                          <a:gs pos="0">
                            <a:srgbClr val="FFFFFF"/>
                          </a:gs>
                          <a:gs pos="100000">
                            <a:srgbClr val="FFFFFF"/>
                          </a:gs>
                        </a:gsLst>
                        <a:lin ang="5400000" scaled="0"/>
                      </a:gradFill>
                      <a:ea typeface="Segoe UI" pitchFamily="34" charset="0"/>
                      <a:cs typeface="Segoe UI" pitchFamily="34" charset="0"/>
                    </a:rPr>
                    <a:t>50 G:20 B:90</a:t>
                  </a:r>
                  <a:endParaRPr lang="en-US" sz="368" dirty="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3419856"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1775">
                            <a:schemeClr val="bg1"/>
                          </a:gs>
                          <a:gs pos="14000">
                            <a:schemeClr val="bg1"/>
                          </a:gs>
                        </a:gsLst>
                        <a:lin ang="5400000" scaled="0"/>
                      </a:gradFill>
                      <a:latin typeface="+mn-lt"/>
                      <a:ea typeface="Segoe UI" pitchFamily="34" charset="0"/>
                      <a:cs typeface="Segoe UI" pitchFamily="34" charset="0"/>
                    </a:rPr>
                    <a:t>Dark Blue</a:t>
                  </a:r>
                </a:p>
                <a:p>
                  <a:pPr algn="l" defTabSz="685647" fontAlgn="base">
                    <a:lnSpc>
                      <a:spcPct val="100000"/>
                    </a:lnSpc>
                    <a:spcBef>
                      <a:spcPct val="0"/>
                    </a:spcBef>
                    <a:spcAft>
                      <a:spcPct val="0"/>
                    </a:spcAft>
                  </a:pPr>
                  <a:r>
                    <a:rPr lang="en-US" sz="368" dirty="0">
                      <a:gradFill>
                        <a:gsLst>
                          <a:gs pos="1775">
                            <a:schemeClr val="bg1"/>
                          </a:gs>
                          <a:gs pos="14000">
                            <a:schemeClr val="bg1"/>
                          </a:gs>
                        </a:gsLst>
                        <a:lin ang="5400000" scaled="0"/>
                      </a:gradFill>
                      <a:ea typeface="Segoe UI" pitchFamily="34" charset="0"/>
                      <a:cs typeface="Segoe UI" pitchFamily="34" charset="0"/>
                    </a:rPr>
                    <a:t>R:</a:t>
                  </a:r>
                  <a:r>
                    <a:rPr lang="en-US" sz="368" baseline="0" dirty="0">
                      <a:gradFill>
                        <a:gsLst>
                          <a:gs pos="1775">
                            <a:schemeClr val="bg1"/>
                          </a:gs>
                          <a:gs pos="14000">
                            <a:schemeClr val="bg1"/>
                          </a:gs>
                        </a:gsLst>
                        <a:lin ang="5400000" scaled="0"/>
                      </a:gradFill>
                      <a:ea typeface="Segoe UI" pitchFamily="34" charset="0"/>
                      <a:cs typeface="Segoe UI" pitchFamily="34" charset="0"/>
                    </a:rPr>
                    <a:t>0 G:32 B:80</a:t>
                  </a:r>
                  <a:endParaRPr lang="en-US" sz="368" dirty="0">
                    <a:gradFill>
                      <a:gsLst>
                        <a:gs pos="1775">
                          <a:schemeClr val="bg1"/>
                        </a:gs>
                        <a:gs pos="14000">
                          <a:schemeClr val="bg1"/>
                        </a:gs>
                      </a:gsLst>
                      <a:lin ang="5400000" scaled="0"/>
                    </a:gradFill>
                    <a:ea typeface="Segoe UI" pitchFamily="34" charset="0"/>
                    <a:cs typeface="Segoe UI" pitchFamily="34" charset="0"/>
                  </a:endParaRPr>
                </a:p>
              </p:txBody>
            </p:sp>
            <p:sp>
              <p:nvSpPr>
                <p:cNvPr id="16" name="Rectangle 15"/>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Magenta</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180 G:0 B:158</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sp>
              <p:nvSpPr>
                <p:cNvPr id="17" name="Rectangle 16"/>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80 G:80 B:80</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sp>
              <p:nvSpPr>
                <p:cNvPr id="18" name="Rectangle 17"/>
                <p:cNvSpPr/>
                <p:nvPr userDrawn="1"/>
              </p:nvSpPr>
              <p:spPr bwMode="auto">
                <a:xfrm>
                  <a:off x="2498745" y="4543428"/>
                  <a:ext cx="869930" cy="289766"/>
                </a:xfrm>
                <a:prstGeom prst="rect">
                  <a:avLst/>
                </a:prstGeom>
                <a:solidFill>
                  <a:srgbClr val="3076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0 G:120 B:215</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grpSp>
          <p:sp>
            <p:nvSpPr>
              <p:cNvPr id="34" name="TextBox 33"/>
              <p:cNvSpPr txBox="1"/>
              <p:nvPr userDrawn="1"/>
            </p:nvSpPr>
            <p:spPr>
              <a:xfrm rot="5400000">
                <a:off x="12957242" y="226928"/>
                <a:ext cx="905089" cy="389645"/>
              </a:xfrm>
              <a:prstGeom prst="rect">
                <a:avLst/>
              </a:prstGeom>
              <a:noFill/>
            </p:spPr>
            <p:txBody>
              <a:bodyPr wrap="none" lIns="0" tIns="91440" rIns="182880" bIns="91440" rtlCol="0">
                <a:spAutoFit/>
              </a:bodyPr>
              <a:lstStyle/>
              <a:p>
                <a:pPr>
                  <a:lnSpc>
                    <a:spcPct val="90000"/>
                  </a:lnSpc>
                  <a:spcAft>
                    <a:spcPts val="441"/>
                  </a:spcAft>
                </a:pPr>
                <a:r>
                  <a:rPr lang="en-US" sz="735" dirty="0">
                    <a:gradFill>
                      <a:gsLst>
                        <a:gs pos="2917">
                          <a:schemeClr val="tx1"/>
                        </a:gs>
                        <a:gs pos="30000">
                          <a:schemeClr val="tx1"/>
                        </a:gs>
                      </a:gsLst>
                      <a:lin ang="5400000" scaled="0"/>
                    </a:gradFill>
                  </a:rPr>
                  <a:t>Main colors</a:t>
                </a:r>
              </a:p>
            </p:txBody>
          </p:sp>
          <p:sp>
            <p:nvSpPr>
              <p:cNvPr id="35" name="TextBox 34"/>
              <p:cNvSpPr txBox="1"/>
              <p:nvPr userDrawn="1"/>
            </p:nvSpPr>
            <p:spPr>
              <a:xfrm rot="5400000">
                <a:off x="11717480" y="4197340"/>
                <a:ext cx="2705674" cy="389645"/>
              </a:xfrm>
              <a:prstGeom prst="rect">
                <a:avLst/>
              </a:prstGeom>
              <a:noFill/>
            </p:spPr>
            <p:txBody>
              <a:bodyPr wrap="none" lIns="0" tIns="91440" rIns="182880" bIns="91440" rtlCol="0">
                <a:spAutoFit/>
              </a:bodyPr>
              <a:lstStyle/>
              <a:p>
                <a:pPr>
                  <a:lnSpc>
                    <a:spcPct val="90000"/>
                  </a:lnSpc>
                  <a:spcAft>
                    <a:spcPts val="441"/>
                  </a:spcAft>
                </a:pPr>
                <a:r>
                  <a:rPr lang="en-US" sz="735" dirty="0">
                    <a:gradFill>
                      <a:gsLst>
                        <a:gs pos="2917">
                          <a:schemeClr val="tx1"/>
                        </a:gs>
                        <a:gs pos="30000">
                          <a:schemeClr val="tx1"/>
                        </a:gs>
                      </a:gsLst>
                      <a:lin ang="5400000" scaled="0"/>
                    </a:gradFill>
                  </a:rPr>
                  <a:t>Secondary colors (use only when</a:t>
                </a:r>
                <a:r>
                  <a:rPr lang="en-US" sz="735" baseline="0" dirty="0">
                    <a:gradFill>
                      <a:gsLst>
                        <a:gs pos="2917">
                          <a:schemeClr val="tx1"/>
                        </a:gs>
                        <a:gs pos="30000">
                          <a:schemeClr val="tx1"/>
                        </a:gs>
                      </a:gsLst>
                      <a:lin ang="5400000" scaled="0"/>
                    </a:gradFill>
                  </a:rPr>
                  <a:t> necessary)</a:t>
                </a:r>
                <a:endParaRPr lang="en-US" sz="735" dirty="0">
                  <a:gradFill>
                    <a:gsLst>
                      <a:gs pos="2917">
                        <a:schemeClr val="tx1"/>
                      </a:gs>
                      <a:gs pos="30000">
                        <a:schemeClr val="tx1"/>
                      </a:gs>
                    </a:gsLst>
                    <a:lin ang="5400000" scaled="0"/>
                  </a:gradFill>
                </a:endParaRPr>
              </a:p>
            </p:txBody>
          </p:sp>
        </p:grpSp>
        <p:sp>
          <p:nvSpPr>
            <p:cNvPr id="19" name="Rectangle 18"/>
            <p:cNvSpPr/>
            <p:nvPr userDrawn="1"/>
          </p:nvSpPr>
          <p:spPr bwMode="auto">
            <a:xfrm rot="5400000">
              <a:off x="12328887" y="4272718"/>
              <a:ext cx="869930" cy="289766"/>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18584">
                        <a:srgbClr val="FFFFFF"/>
                      </a:gs>
                      <a:gs pos="52000">
                        <a:srgbClr val="FFFFFF"/>
                      </a:gs>
                    </a:gsLst>
                    <a:lin ang="5400000" scaled="0"/>
                  </a:gradFill>
                  <a:latin typeface="+mn-lt"/>
                  <a:ea typeface="Segoe UI" pitchFamily="34" charset="0"/>
                  <a:cs typeface="Segoe UI" pitchFamily="34" charset="0"/>
                </a:rPr>
                <a:t>Mid Blue</a:t>
              </a:r>
            </a:p>
            <a:p>
              <a:pPr algn="l" defTabSz="685647" fontAlgn="base">
                <a:lnSpc>
                  <a:spcPct val="100000"/>
                </a:lnSpc>
                <a:spcBef>
                  <a:spcPct val="0"/>
                </a:spcBef>
                <a:spcAft>
                  <a:spcPct val="0"/>
                </a:spcAft>
              </a:pPr>
              <a:r>
                <a:rPr lang="en-US" sz="368" dirty="0">
                  <a:gradFill>
                    <a:gsLst>
                      <a:gs pos="18584">
                        <a:srgbClr val="FFFFFF"/>
                      </a:gs>
                      <a:gs pos="52000">
                        <a:srgbClr val="FFFFFF"/>
                      </a:gs>
                    </a:gsLst>
                    <a:lin ang="5400000" scaled="0"/>
                  </a:gradFill>
                  <a:ea typeface="Segoe UI" pitchFamily="34" charset="0"/>
                  <a:cs typeface="Segoe UI" pitchFamily="34" charset="0"/>
                </a:rPr>
                <a:t>R:0</a:t>
              </a:r>
              <a:r>
                <a:rPr lang="en-US" sz="368" baseline="0" dirty="0">
                  <a:gradFill>
                    <a:gsLst>
                      <a:gs pos="18584">
                        <a:srgbClr val="FFFFFF"/>
                      </a:gs>
                      <a:gs pos="52000">
                        <a:srgbClr val="FFFFFF"/>
                      </a:gs>
                    </a:gsLst>
                    <a:lin ang="5400000" scaled="0"/>
                  </a:gradFill>
                  <a:ea typeface="Segoe UI" pitchFamily="34" charset="0"/>
                  <a:cs typeface="Segoe UI" pitchFamily="34" charset="0"/>
                </a:rPr>
                <a:t> G:24 B:143</a:t>
              </a:r>
              <a:endParaRPr lang="en-US" sz="368" dirty="0">
                <a:gradFill>
                  <a:gsLst>
                    <a:gs pos="18584">
                      <a:srgbClr val="FFFFFF"/>
                    </a:gs>
                    <a:gs pos="52000">
                      <a:srgbClr val="FFFFFF"/>
                    </a:gs>
                  </a:gsLst>
                  <a:lin ang="5400000" scaled="0"/>
                </a:gradFill>
                <a:ea typeface="Segoe UI" pitchFamily="34" charset="0"/>
                <a:cs typeface="Segoe UI" pitchFamily="34" charset="0"/>
              </a:endParaRPr>
            </a:p>
          </p:txBody>
        </p:sp>
        <p:sp>
          <p:nvSpPr>
            <p:cNvPr id="20" name="Rectangle 19"/>
            <p:cNvSpPr/>
            <p:nvPr userDrawn="1"/>
          </p:nvSpPr>
          <p:spPr bwMode="auto">
            <a:xfrm rot="5400000">
              <a:off x="12328887" y="5187118"/>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16 G:124 B:16</a:t>
              </a:r>
            </a:p>
          </p:txBody>
        </p:sp>
        <p:sp>
          <p:nvSpPr>
            <p:cNvPr id="21" name="Rectangle 20"/>
            <p:cNvSpPr/>
            <p:nvPr userDrawn="1"/>
          </p:nvSpPr>
          <p:spPr bwMode="auto">
            <a:xfrm rot="5400000">
              <a:off x="12328886" y="3353996"/>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66272">
                        <a:srgbClr val="000000"/>
                      </a:gs>
                      <a:gs pos="44000">
                        <a:srgbClr val="000000"/>
                      </a:gs>
                    </a:gsLst>
                    <a:lin ang="5400000" scaled="1"/>
                  </a:gradFill>
                  <a:latin typeface="+mn-lt"/>
                  <a:ea typeface="Segoe UI" pitchFamily="34" charset="0"/>
                  <a:cs typeface="Segoe UI" pitchFamily="34" charset="0"/>
                </a:rPr>
                <a:t>Light Blue</a:t>
              </a:r>
            </a:p>
            <a:p>
              <a:pPr algn="l" defTabSz="685647" fontAlgn="base">
                <a:lnSpc>
                  <a:spcPct val="100000"/>
                </a:lnSpc>
                <a:spcBef>
                  <a:spcPct val="0"/>
                </a:spcBef>
                <a:spcAft>
                  <a:spcPct val="0"/>
                </a:spcAft>
              </a:pPr>
              <a:r>
                <a:rPr lang="en-US" sz="368" dirty="0">
                  <a:gradFill>
                    <a:gsLst>
                      <a:gs pos="66272">
                        <a:srgbClr val="000000"/>
                      </a:gs>
                      <a:gs pos="44000">
                        <a:srgbClr val="000000"/>
                      </a:gs>
                    </a:gsLst>
                    <a:lin ang="5400000" scaled="1"/>
                  </a:gradFill>
                  <a:ea typeface="Segoe UI" pitchFamily="34" charset="0"/>
                  <a:cs typeface="Segoe UI" pitchFamily="34" charset="0"/>
                </a:rPr>
                <a:t>R:0</a:t>
              </a:r>
              <a:r>
                <a:rPr lang="en-US" sz="368" baseline="0" dirty="0">
                  <a:gradFill>
                    <a:gsLst>
                      <a:gs pos="66272">
                        <a:srgbClr val="000000"/>
                      </a:gs>
                      <a:gs pos="44000">
                        <a:srgbClr val="000000"/>
                      </a:gs>
                    </a:gsLst>
                    <a:lin ang="5400000" scaled="1"/>
                  </a:gradFill>
                  <a:ea typeface="Segoe UI" pitchFamily="34" charset="0"/>
                  <a:cs typeface="Segoe UI" pitchFamily="34" charset="0"/>
                </a:rPr>
                <a:t> G:188 B:242</a:t>
              </a:r>
              <a:endParaRPr lang="en-US" sz="368" dirty="0">
                <a:gradFill>
                  <a:gsLst>
                    <a:gs pos="66272">
                      <a:srgbClr val="000000"/>
                    </a:gs>
                    <a:gs pos="44000">
                      <a:srgbClr val="000000"/>
                    </a:gs>
                  </a:gsLst>
                  <a:lin ang="5400000" scaled="1"/>
                </a:gradFill>
                <a:ea typeface="Segoe UI" pitchFamily="34" charset="0"/>
                <a:cs typeface="Segoe UI" pitchFamily="34" charset="0"/>
              </a:endParaRPr>
            </a:p>
          </p:txBody>
        </p:sp>
      </p:grpSp>
    </p:spTree>
    <p:extLst>
      <p:ext uri="{BB962C8B-B14F-4D97-AF65-F5344CB8AC3E}">
        <p14:creationId xmlns:p14="http://schemas.microsoft.com/office/powerpoint/2010/main" val="2572560609"/>
      </p:ext>
    </p:extLst>
  </p:cSld>
  <p:clrMap bg1="lt1" tx1="dk1" bg2="lt2" tx2="dk2" accent1="accent1" accent2="accent2" accent3="accent3" accent4="accent4" accent5="accent5" accent6="accent6" hlink="hlink" folHlink="folHlink"/>
  <p:sldLayoutIdLst>
    <p:sldLayoutId id="2147484467" r:id="rId1"/>
    <p:sldLayoutId id="2147484468" r:id="rId2"/>
    <p:sldLayoutId id="2147484469" r:id="rId3"/>
    <p:sldLayoutId id="2147484470" r:id="rId4"/>
    <p:sldLayoutId id="2147484471" r:id="rId5"/>
    <p:sldLayoutId id="2147484472" r:id="rId6"/>
    <p:sldLayoutId id="2147484473" r:id="rId7"/>
    <p:sldLayoutId id="2147484474" r:id="rId8"/>
    <p:sldLayoutId id="2147484475" r:id="rId9"/>
    <p:sldLayoutId id="2147484476" r:id="rId10"/>
    <p:sldLayoutId id="2147484482" r:id="rId11"/>
    <p:sldLayoutId id="2147484483" r:id="rId12"/>
    <p:sldLayoutId id="2147484484" r:id="rId13"/>
    <p:sldLayoutId id="2147484485" r:id="rId14"/>
    <p:sldLayoutId id="2147484486" r:id="rId15"/>
    <p:sldLayoutId id="2147484520" r:id="rId16"/>
    <p:sldLayoutId id="2147484521" r:id="rId17"/>
  </p:sldLayoutIdLst>
  <p:transition>
    <p:fade/>
  </p:transition>
  <p:txStyles>
    <p:titleStyle>
      <a:lvl1pPr algn="l" defTabSz="685845" rtl="0" eaLnBrk="1" latinLnBrk="0" hangingPunct="1">
        <a:lnSpc>
          <a:spcPct val="90000"/>
        </a:lnSpc>
        <a:spcBef>
          <a:spcPct val="0"/>
        </a:spcBef>
        <a:buNone/>
        <a:defRPr lang="en-US" sz="3529"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2134" marR="0" indent="-252134" algn="l" defTabSz="685845" rtl="0" eaLnBrk="1" fontAlgn="auto" latinLnBrk="0" hangingPunct="1">
        <a:lnSpc>
          <a:spcPct val="90000"/>
        </a:lnSpc>
        <a:spcBef>
          <a:spcPct val="20000"/>
        </a:spcBef>
        <a:spcAft>
          <a:spcPts val="0"/>
        </a:spcAft>
        <a:buClrTx/>
        <a:buSzPct val="90000"/>
        <a:buFont typeface="Arial" pitchFamily="34" charset="0"/>
        <a:buChar char="•"/>
        <a:tabLst/>
        <a:defRPr sz="2941" kern="1200" spc="0" baseline="0">
          <a:gradFill>
            <a:gsLst>
              <a:gs pos="1250">
                <a:schemeClr val="tx1"/>
              </a:gs>
              <a:gs pos="100000">
                <a:schemeClr val="tx1"/>
              </a:gs>
            </a:gsLst>
            <a:lin ang="5400000" scaled="0"/>
          </a:gradFill>
          <a:latin typeface="+mj-lt"/>
          <a:ea typeface="+mn-ea"/>
          <a:cs typeface="+mn-cs"/>
        </a:defRPr>
      </a:lvl1pPr>
      <a:lvl2pPr marL="429562" marR="0" indent="-177428" algn="l" defTabSz="685845"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2pPr>
      <a:lvl3pPr marL="588314"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471" kern="1200" spc="0" baseline="0">
          <a:gradFill>
            <a:gsLst>
              <a:gs pos="1250">
                <a:schemeClr val="tx1"/>
              </a:gs>
              <a:gs pos="100000">
                <a:schemeClr val="tx1"/>
              </a:gs>
            </a:gsLst>
            <a:lin ang="5400000" scaled="0"/>
          </a:gradFill>
          <a:latin typeface="+mn-lt"/>
          <a:ea typeface="+mn-ea"/>
          <a:cs typeface="+mn-cs"/>
        </a:defRPr>
      </a:lvl3pPr>
      <a:lvl4pPr marL="75640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4pPr>
      <a:lvl5pPr marL="92449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5pPr>
      <a:lvl6pPr marL="1886074"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8997"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920"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843"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845" rtl="0" eaLnBrk="1" latinLnBrk="0" hangingPunct="1">
        <a:defRPr sz="1324" kern="1200">
          <a:solidFill>
            <a:schemeClr val="tx1"/>
          </a:solidFill>
          <a:latin typeface="+mn-lt"/>
          <a:ea typeface="+mn-ea"/>
          <a:cs typeface="+mn-cs"/>
        </a:defRPr>
      </a:lvl1pPr>
      <a:lvl2pPr marL="342923" algn="l" defTabSz="685845" rtl="0" eaLnBrk="1" latinLnBrk="0" hangingPunct="1">
        <a:defRPr sz="1324" kern="1200">
          <a:solidFill>
            <a:schemeClr val="tx1"/>
          </a:solidFill>
          <a:latin typeface="+mn-lt"/>
          <a:ea typeface="+mn-ea"/>
          <a:cs typeface="+mn-cs"/>
        </a:defRPr>
      </a:lvl2pPr>
      <a:lvl3pPr marL="685845" algn="l" defTabSz="685845" rtl="0" eaLnBrk="1" latinLnBrk="0" hangingPunct="1">
        <a:defRPr sz="1324" kern="1200">
          <a:solidFill>
            <a:schemeClr val="tx1"/>
          </a:solidFill>
          <a:latin typeface="+mn-lt"/>
          <a:ea typeface="+mn-ea"/>
          <a:cs typeface="+mn-cs"/>
        </a:defRPr>
      </a:lvl3pPr>
      <a:lvl4pPr marL="1028768" algn="l" defTabSz="685845" rtl="0" eaLnBrk="1" latinLnBrk="0" hangingPunct="1">
        <a:defRPr sz="1324" kern="1200">
          <a:solidFill>
            <a:schemeClr val="tx1"/>
          </a:solidFill>
          <a:latin typeface="+mn-lt"/>
          <a:ea typeface="+mn-ea"/>
          <a:cs typeface="+mn-cs"/>
        </a:defRPr>
      </a:lvl4pPr>
      <a:lvl5pPr marL="1371690" algn="l" defTabSz="685845" rtl="0" eaLnBrk="1" latinLnBrk="0" hangingPunct="1">
        <a:defRPr sz="1324" kern="1200">
          <a:solidFill>
            <a:schemeClr val="tx1"/>
          </a:solidFill>
          <a:latin typeface="+mn-lt"/>
          <a:ea typeface="+mn-ea"/>
          <a:cs typeface="+mn-cs"/>
        </a:defRPr>
      </a:lvl5pPr>
      <a:lvl6pPr marL="1714614" algn="l" defTabSz="685845" rtl="0" eaLnBrk="1" latinLnBrk="0" hangingPunct="1">
        <a:defRPr sz="1324" kern="1200">
          <a:solidFill>
            <a:schemeClr val="tx1"/>
          </a:solidFill>
          <a:latin typeface="+mn-lt"/>
          <a:ea typeface="+mn-ea"/>
          <a:cs typeface="+mn-cs"/>
        </a:defRPr>
      </a:lvl6pPr>
      <a:lvl7pPr marL="2057536" algn="l" defTabSz="685845" rtl="0" eaLnBrk="1" latinLnBrk="0" hangingPunct="1">
        <a:defRPr sz="1324" kern="1200">
          <a:solidFill>
            <a:schemeClr val="tx1"/>
          </a:solidFill>
          <a:latin typeface="+mn-lt"/>
          <a:ea typeface="+mn-ea"/>
          <a:cs typeface="+mn-cs"/>
        </a:defRPr>
      </a:lvl7pPr>
      <a:lvl8pPr marL="2400458" algn="l" defTabSz="685845" rtl="0" eaLnBrk="1" latinLnBrk="0" hangingPunct="1">
        <a:defRPr sz="1324" kern="1200">
          <a:solidFill>
            <a:schemeClr val="tx1"/>
          </a:solidFill>
          <a:latin typeface="+mn-lt"/>
          <a:ea typeface="+mn-ea"/>
          <a:cs typeface="+mn-cs"/>
        </a:defRPr>
      </a:lvl8pPr>
      <a:lvl9pPr marL="2743382" algn="l" defTabSz="685845"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0" y="217133"/>
            <a:ext cx="8741880" cy="674749"/>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01931" y="891883"/>
            <a:ext cx="8740140" cy="1539023"/>
          </a:xfrm>
          <a:prstGeom prst="rect">
            <a:avLst/>
          </a:prstGeom>
        </p:spPr>
        <p:txBody>
          <a:bodyPr vert="horz" wrap="square" lIns="146304" tIns="91440" rIns="146304" bIns="9144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2" name="Group 11"/>
          <p:cNvGrpSpPr/>
          <p:nvPr userDrawn="1"/>
        </p:nvGrpSpPr>
        <p:grpSpPr>
          <a:xfrm>
            <a:off x="9278231" y="-17034"/>
            <a:ext cx="724697" cy="4257835"/>
            <a:chOff x="12618968" y="-23164"/>
            <a:chExt cx="985639" cy="5790129"/>
          </a:xfrm>
        </p:grpSpPr>
        <p:grpSp>
          <p:nvGrpSpPr>
            <p:cNvPr id="13" name="Group 12"/>
            <p:cNvGrpSpPr/>
            <p:nvPr userDrawn="1"/>
          </p:nvGrpSpPr>
          <p:grpSpPr>
            <a:xfrm rot="5400000">
              <a:off x="11582060" y="1045295"/>
              <a:ext cx="2703053" cy="629235"/>
              <a:chOff x="1586734" y="4543426"/>
              <a:chExt cx="2703053" cy="629235"/>
            </a:xfrm>
          </p:grpSpPr>
          <p:sp>
            <p:nvSpPr>
              <p:cNvPr id="20" name="Rectangle 19"/>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685647" fontAlgn="base">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Mid Blue</a:t>
                </a:r>
              </a:p>
              <a:p>
                <a:pPr algn="l" defTabSz="685647" fontAlgn="base">
                  <a:lnSpc>
                    <a:spcPct val="100000"/>
                  </a:lnSpc>
                  <a:spcBef>
                    <a:spcPct val="0"/>
                  </a:spcBef>
                  <a:spcAft>
                    <a:spcPct val="0"/>
                  </a:spcAft>
                </a:pPr>
                <a:r>
                  <a:rPr lang="en-US" sz="368" dirty="0">
                    <a:gradFill>
                      <a:gsLst>
                        <a:gs pos="0">
                          <a:srgbClr val="FFFFFF"/>
                        </a:gs>
                        <a:gs pos="100000">
                          <a:srgbClr val="FFFFFF"/>
                        </a:gs>
                      </a:gsLst>
                      <a:lin ang="5400000" scaled="0"/>
                    </a:gradFill>
                    <a:ea typeface="Segoe UI" pitchFamily="34" charset="0"/>
                    <a:cs typeface="Segoe UI" pitchFamily="34" charset="0"/>
                  </a:rPr>
                  <a:t>R:</a:t>
                </a:r>
                <a:r>
                  <a:rPr lang="en-US" sz="368" baseline="0" dirty="0">
                    <a:gradFill>
                      <a:gsLst>
                        <a:gs pos="0">
                          <a:srgbClr val="FFFFFF"/>
                        </a:gs>
                        <a:gs pos="100000">
                          <a:srgbClr val="FFFFFF"/>
                        </a:gs>
                      </a:gsLst>
                      <a:lin ang="5400000" scaled="0"/>
                    </a:gradFill>
                    <a:ea typeface="Segoe UI" pitchFamily="34" charset="0"/>
                    <a:cs typeface="Segoe UI" pitchFamily="34" charset="0"/>
                  </a:rPr>
                  <a:t>0 G:24 B:143</a:t>
                </a:r>
                <a:endParaRPr lang="en-US" sz="368" dirty="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2505456" y="4543427"/>
                <a:ext cx="869930" cy="289766"/>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685647" fontAlgn="base">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algn="l" defTabSz="685647" fontAlgn="base">
                  <a:lnSpc>
                    <a:spcPct val="100000"/>
                  </a:lnSpc>
                  <a:spcBef>
                    <a:spcPct val="0"/>
                  </a:spcBef>
                  <a:spcAft>
                    <a:spcPct val="0"/>
                  </a:spcAft>
                </a:pPr>
                <a:r>
                  <a:rPr lang="en-US" sz="368" dirty="0">
                    <a:gradFill>
                      <a:gsLst>
                        <a:gs pos="0">
                          <a:srgbClr val="FFFFFF"/>
                        </a:gs>
                        <a:gs pos="100000">
                          <a:srgbClr val="FFFFFF"/>
                        </a:gs>
                      </a:gsLst>
                      <a:lin ang="5400000" scaled="0"/>
                    </a:gradFill>
                    <a:ea typeface="Segoe UI" pitchFamily="34" charset="0"/>
                    <a:cs typeface="Segoe UI" pitchFamily="34" charset="0"/>
                  </a:rPr>
                  <a:t>R:0</a:t>
                </a:r>
                <a:r>
                  <a:rPr lang="en-US" sz="368" baseline="0" dirty="0">
                    <a:gradFill>
                      <a:gsLst>
                        <a:gs pos="0">
                          <a:srgbClr val="FFFFFF"/>
                        </a:gs>
                        <a:gs pos="100000">
                          <a:srgbClr val="FFFFFF"/>
                        </a:gs>
                      </a:gsLst>
                      <a:lin ang="5400000" scaled="0"/>
                    </a:gradFill>
                    <a:ea typeface="Segoe UI" pitchFamily="34" charset="0"/>
                    <a:cs typeface="Segoe UI" pitchFamily="34" charset="0"/>
                  </a:rPr>
                  <a:t> G:120 B:215</a:t>
                </a:r>
                <a:endParaRPr lang="en-US" sz="368" dirty="0">
                  <a:gradFill>
                    <a:gsLst>
                      <a:gs pos="0">
                        <a:srgbClr val="FFFFFF"/>
                      </a:gs>
                      <a:gs pos="100000">
                        <a:srgbClr val="FFFFFF"/>
                      </a:gs>
                    </a:gsLst>
                    <a:lin ang="5400000" scaled="0"/>
                  </a:gradFill>
                  <a:ea typeface="Segoe UI" pitchFamily="34" charset="0"/>
                  <a:cs typeface="Segoe UI" pitchFamily="34" charset="0"/>
                </a:endParaRPr>
              </a:p>
            </p:txBody>
          </p:sp>
          <p:sp>
            <p:nvSpPr>
              <p:cNvPr id="22" name="Rectangle 21"/>
              <p:cNvSpPr/>
              <p:nvPr userDrawn="1"/>
            </p:nvSpPr>
            <p:spPr bwMode="auto">
              <a:xfrm>
                <a:off x="3419856" y="4543426"/>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28302">
                          <a:schemeClr val="bg1"/>
                        </a:gs>
                        <a:gs pos="67000">
                          <a:schemeClr val="bg1"/>
                        </a:gs>
                      </a:gsLst>
                      <a:lin ang="5400000" scaled="1"/>
                    </a:gradFill>
                    <a:latin typeface="+mn-lt"/>
                    <a:ea typeface="Segoe UI" pitchFamily="34" charset="0"/>
                    <a:cs typeface="Segoe UI" pitchFamily="34" charset="0"/>
                  </a:rPr>
                  <a:t>Dark Blue</a:t>
                </a:r>
              </a:p>
              <a:p>
                <a:pPr algn="l" defTabSz="685647" fontAlgn="base">
                  <a:lnSpc>
                    <a:spcPct val="100000"/>
                  </a:lnSpc>
                  <a:spcBef>
                    <a:spcPct val="0"/>
                  </a:spcBef>
                  <a:spcAft>
                    <a:spcPct val="0"/>
                  </a:spcAft>
                </a:pPr>
                <a:r>
                  <a:rPr lang="en-US" sz="368" dirty="0">
                    <a:gradFill>
                      <a:gsLst>
                        <a:gs pos="28302">
                          <a:schemeClr val="bg1"/>
                        </a:gs>
                        <a:gs pos="67000">
                          <a:schemeClr val="bg1"/>
                        </a:gs>
                      </a:gsLst>
                      <a:lin ang="5400000" scaled="1"/>
                    </a:gradFill>
                    <a:ea typeface="Segoe UI" pitchFamily="34" charset="0"/>
                    <a:cs typeface="Segoe UI" pitchFamily="34" charset="0"/>
                  </a:rPr>
                  <a:t>R:</a:t>
                </a:r>
                <a:r>
                  <a:rPr lang="en-US" sz="368" baseline="0" dirty="0">
                    <a:gradFill>
                      <a:gsLst>
                        <a:gs pos="28302">
                          <a:schemeClr val="bg1"/>
                        </a:gs>
                        <a:gs pos="67000">
                          <a:schemeClr val="bg1"/>
                        </a:gs>
                      </a:gsLst>
                      <a:lin ang="5400000" scaled="1"/>
                    </a:gradFill>
                    <a:ea typeface="Segoe UI" pitchFamily="34" charset="0"/>
                    <a:cs typeface="Segoe UI" pitchFamily="34" charset="0"/>
                  </a:rPr>
                  <a:t>0 G:32 B:80</a:t>
                </a:r>
                <a:endParaRPr lang="en-US" sz="368" dirty="0">
                  <a:gradFill>
                    <a:gsLst>
                      <a:gs pos="28302">
                        <a:schemeClr val="bg1"/>
                      </a:gs>
                      <a:gs pos="67000">
                        <a:schemeClr val="bg1"/>
                      </a:gs>
                    </a:gsLst>
                    <a:lin ang="5400000" scaled="1"/>
                  </a:gradFill>
                  <a:ea typeface="Segoe UI" pitchFamily="34" charset="0"/>
                  <a:cs typeface="Segoe UI" pitchFamily="34" charset="0"/>
                </a:endParaRPr>
              </a:p>
            </p:txBody>
          </p:sp>
          <p:sp>
            <p:nvSpPr>
              <p:cNvPr id="23" name="Rectangle 22"/>
              <p:cNvSpPr/>
              <p:nvPr userDrawn="1"/>
            </p:nvSpPr>
            <p:spPr bwMode="auto">
              <a:xfrm>
                <a:off x="1586734" y="4882895"/>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a:t>
                </a:r>
                <a:r>
                  <a:rPr lang="en-US" sz="368" baseline="0" dirty="0">
                    <a:gradFill>
                      <a:gsLst>
                        <a:gs pos="2092">
                          <a:srgbClr val="F8F8F8"/>
                        </a:gs>
                        <a:gs pos="10042">
                          <a:srgbClr val="F8F8F8"/>
                        </a:gs>
                      </a:gsLst>
                      <a:lin ang="5400000" scaled="0"/>
                    </a:gradFill>
                    <a:ea typeface="Segoe UI" pitchFamily="34" charset="0"/>
                    <a:cs typeface="Segoe UI" pitchFamily="34" charset="0"/>
                  </a:rPr>
                  <a:t>80 G:80 B:80</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sp>
            <p:nvSpPr>
              <p:cNvPr id="25" name="Rectangle 24"/>
              <p:cNvSpPr/>
              <p:nvPr userDrawn="1"/>
            </p:nvSpPr>
            <p:spPr bwMode="auto">
              <a:xfrm>
                <a:off x="3419857"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7547">
                          <a:schemeClr val="tx1"/>
                        </a:gs>
                        <a:gs pos="28302">
                          <a:schemeClr val="tx1"/>
                        </a:gs>
                      </a:gsLst>
                      <a:lin ang="5400000" scaled="0"/>
                    </a:gradFill>
                    <a:latin typeface="+mn-lt"/>
                    <a:ea typeface="Segoe UI" pitchFamily="34" charset="0"/>
                    <a:cs typeface="Segoe UI" pitchFamily="34" charset="0"/>
                  </a:rPr>
                  <a:t>Light Green</a:t>
                </a:r>
              </a:p>
              <a:p>
                <a:pPr algn="l" defTabSz="685647" fontAlgn="base">
                  <a:lnSpc>
                    <a:spcPct val="100000"/>
                  </a:lnSpc>
                  <a:spcBef>
                    <a:spcPct val="0"/>
                  </a:spcBef>
                  <a:spcAft>
                    <a:spcPct val="0"/>
                  </a:spcAft>
                </a:pPr>
                <a:r>
                  <a:rPr lang="en-US" sz="368" dirty="0">
                    <a:gradFill>
                      <a:gsLst>
                        <a:gs pos="7547">
                          <a:schemeClr val="tx1"/>
                        </a:gs>
                        <a:gs pos="28302">
                          <a:schemeClr val="tx1"/>
                        </a:gs>
                      </a:gsLst>
                      <a:lin ang="5400000" scaled="0"/>
                    </a:gradFill>
                    <a:ea typeface="Segoe UI" pitchFamily="34" charset="0"/>
                    <a:cs typeface="Segoe UI" pitchFamily="34" charset="0"/>
                  </a:rPr>
                  <a:t>R:</a:t>
                </a:r>
                <a:r>
                  <a:rPr lang="en-US" sz="368" baseline="0" dirty="0">
                    <a:gradFill>
                      <a:gsLst>
                        <a:gs pos="7547">
                          <a:schemeClr val="tx1"/>
                        </a:gs>
                        <a:gs pos="28302">
                          <a:schemeClr val="tx1"/>
                        </a:gs>
                      </a:gsLst>
                      <a:lin ang="5400000" scaled="0"/>
                    </a:gradFill>
                    <a:ea typeface="Segoe UI" pitchFamily="34" charset="0"/>
                    <a:cs typeface="Segoe UI" pitchFamily="34" charset="0"/>
                  </a:rPr>
                  <a:t>186 G:216 B:10</a:t>
                </a:r>
                <a:endParaRPr lang="en-US" sz="368" dirty="0">
                  <a:gradFill>
                    <a:gsLst>
                      <a:gs pos="7547">
                        <a:schemeClr val="tx1"/>
                      </a:gs>
                      <a:gs pos="28302">
                        <a:schemeClr val="tx1"/>
                      </a:gs>
                    </a:gsLst>
                    <a:lin ang="5400000" scaled="0"/>
                  </a:gradFill>
                  <a:ea typeface="Segoe UI" pitchFamily="34" charset="0"/>
                  <a:cs typeface="Segoe UI" pitchFamily="34" charset="0"/>
                </a:endParaRPr>
              </a:p>
            </p:txBody>
          </p:sp>
          <p:sp>
            <p:nvSpPr>
              <p:cNvPr id="26" name="Rectangle 25"/>
              <p:cNvSpPr/>
              <p:nvPr userDrawn="1"/>
            </p:nvSpPr>
            <p:spPr bwMode="auto">
              <a:xfrm>
                <a:off x="2505456" y="4882895"/>
                <a:ext cx="869930" cy="289766"/>
              </a:xfrm>
              <a:prstGeom prst="rect">
                <a:avLst/>
              </a:prstGeom>
              <a:solidFill>
                <a:srgbClr val="FFB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7547">
                          <a:schemeClr val="tx1"/>
                        </a:gs>
                        <a:gs pos="28302">
                          <a:schemeClr val="tx1"/>
                        </a:gs>
                      </a:gsLst>
                      <a:lin ang="5400000" scaled="0"/>
                    </a:gradFill>
                    <a:latin typeface="+mn-lt"/>
                    <a:ea typeface="Segoe UI" pitchFamily="34" charset="0"/>
                    <a:cs typeface="Segoe UI" pitchFamily="34" charset="0"/>
                  </a:rPr>
                  <a:t>Yellow</a:t>
                </a:r>
              </a:p>
              <a:p>
                <a:pPr algn="l" defTabSz="685647" fontAlgn="base">
                  <a:lnSpc>
                    <a:spcPct val="100000"/>
                  </a:lnSpc>
                  <a:spcBef>
                    <a:spcPct val="0"/>
                  </a:spcBef>
                  <a:spcAft>
                    <a:spcPct val="0"/>
                  </a:spcAft>
                </a:pPr>
                <a:r>
                  <a:rPr lang="en-US" sz="368" dirty="0">
                    <a:gradFill>
                      <a:gsLst>
                        <a:gs pos="7547">
                          <a:schemeClr val="tx1"/>
                        </a:gs>
                        <a:gs pos="28302">
                          <a:schemeClr val="tx1"/>
                        </a:gs>
                      </a:gsLst>
                      <a:lin ang="5400000" scaled="0"/>
                    </a:gradFill>
                    <a:ea typeface="Segoe UI" pitchFamily="34" charset="0"/>
                    <a:cs typeface="Segoe UI" pitchFamily="34" charset="0"/>
                  </a:rPr>
                  <a:t>R:</a:t>
                </a:r>
                <a:r>
                  <a:rPr lang="en-US" sz="368" baseline="0" dirty="0">
                    <a:gradFill>
                      <a:gsLst>
                        <a:gs pos="7547">
                          <a:schemeClr val="tx1"/>
                        </a:gs>
                        <a:gs pos="28302">
                          <a:schemeClr val="tx1"/>
                        </a:gs>
                      </a:gsLst>
                      <a:lin ang="5400000" scaled="0"/>
                    </a:gradFill>
                    <a:ea typeface="Segoe UI" pitchFamily="34" charset="0"/>
                    <a:cs typeface="Segoe UI" pitchFamily="34" charset="0"/>
                  </a:rPr>
                  <a:t>255 G:185 B:0</a:t>
                </a:r>
                <a:endParaRPr lang="en-US" sz="368" dirty="0">
                  <a:gradFill>
                    <a:gsLst>
                      <a:gs pos="7547">
                        <a:schemeClr val="tx1"/>
                      </a:gs>
                      <a:gs pos="28302">
                        <a:schemeClr val="tx1"/>
                      </a:gs>
                    </a:gsLst>
                    <a:lin ang="5400000" scaled="0"/>
                  </a:gradFill>
                  <a:ea typeface="Segoe UI" pitchFamily="34" charset="0"/>
                  <a:cs typeface="Segoe UI" pitchFamily="34" charset="0"/>
                </a:endParaRPr>
              </a:p>
            </p:txBody>
          </p:sp>
        </p:grpSp>
        <p:grpSp>
          <p:nvGrpSpPr>
            <p:cNvPr id="14" name="Group 13"/>
            <p:cNvGrpSpPr/>
            <p:nvPr userDrawn="1"/>
          </p:nvGrpSpPr>
          <p:grpSpPr>
            <a:xfrm rot="5400000">
              <a:off x="11412325" y="4270556"/>
              <a:ext cx="2703052" cy="289766"/>
              <a:chOff x="4476564" y="4543426"/>
              <a:chExt cx="2703052" cy="289766"/>
            </a:xfrm>
          </p:grpSpPr>
          <p:sp>
            <p:nvSpPr>
              <p:cNvPr id="17" name="Rectangle 16"/>
              <p:cNvSpPr/>
              <p:nvPr userDrawn="1"/>
            </p:nvSpPr>
            <p:spPr bwMode="auto">
              <a:xfrm>
                <a:off x="5395286" y="4543426"/>
                <a:ext cx="869930" cy="289766"/>
              </a:xfrm>
              <a:prstGeom prst="rect">
                <a:avLst/>
              </a:prstGeom>
              <a:solidFill>
                <a:srgbClr val="00827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685647" fontAlgn="base">
                  <a:lnSpc>
                    <a:spcPct val="100000"/>
                  </a:lnSpc>
                  <a:spcBef>
                    <a:spcPct val="0"/>
                  </a:spcBef>
                  <a:spcAft>
                    <a:spcPct val="0"/>
                  </a:spcAft>
                </a:pPr>
                <a:r>
                  <a:rPr lang="en-US" sz="368" b="1" baseline="0" dirty="0">
                    <a:gradFill>
                      <a:gsLst>
                        <a:gs pos="0">
                          <a:srgbClr val="FFFFFF"/>
                        </a:gs>
                        <a:gs pos="100000">
                          <a:srgbClr val="FFFFFF"/>
                        </a:gs>
                      </a:gsLst>
                      <a:lin ang="5400000" scaled="0"/>
                    </a:gradFill>
                    <a:ea typeface="Segoe UI" pitchFamily="34" charset="0"/>
                    <a:cs typeface="Segoe UI" pitchFamily="34" charset="0"/>
                  </a:rPr>
                  <a:t>Teal</a:t>
                </a:r>
              </a:p>
              <a:p>
                <a:pPr lvl="0" defTabSz="685647" fontAlgn="base">
                  <a:lnSpc>
                    <a:spcPct val="100000"/>
                  </a:lnSpc>
                  <a:spcBef>
                    <a:spcPct val="0"/>
                  </a:spcBef>
                  <a:spcAft>
                    <a:spcPct val="0"/>
                  </a:spcAft>
                </a:pPr>
                <a:r>
                  <a:rPr lang="en-US" sz="368" b="1" baseline="0" dirty="0">
                    <a:gradFill>
                      <a:gsLst>
                        <a:gs pos="0">
                          <a:srgbClr val="FFFFFF"/>
                        </a:gs>
                        <a:gs pos="100000">
                          <a:srgbClr val="FFFFFF"/>
                        </a:gs>
                      </a:gsLst>
                      <a:lin ang="5400000" scaled="0"/>
                    </a:gradFill>
                    <a:ea typeface="Segoe UI" pitchFamily="34" charset="0"/>
                    <a:cs typeface="Segoe UI" pitchFamily="34" charset="0"/>
                  </a:rPr>
                  <a:t>R:0 G:130 B:114</a:t>
                </a:r>
              </a:p>
            </p:txBody>
          </p:sp>
          <p:sp>
            <p:nvSpPr>
              <p:cNvPr id="18" name="Rectangle 17"/>
              <p:cNvSpPr/>
              <p:nvPr userDrawn="1"/>
            </p:nvSpPr>
            <p:spPr bwMode="auto">
              <a:xfrm>
                <a:off x="6309686"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R:16</a:t>
                </a:r>
                <a:r>
                  <a:rPr lang="en-US" sz="368" baseline="0" dirty="0">
                    <a:gradFill>
                      <a:gsLst>
                        <a:gs pos="2092">
                          <a:srgbClr val="F8F8F8"/>
                        </a:gs>
                        <a:gs pos="10042">
                          <a:srgbClr val="F8F8F8"/>
                        </a:gs>
                      </a:gsLst>
                      <a:lin ang="5400000" scaled="0"/>
                    </a:gradFill>
                    <a:ea typeface="Segoe UI" pitchFamily="34" charset="0"/>
                    <a:cs typeface="Segoe UI" pitchFamily="34" charset="0"/>
                  </a:rPr>
                  <a:t> G:124 B:16</a:t>
                </a:r>
              </a:p>
            </p:txBody>
          </p:sp>
          <p:sp>
            <p:nvSpPr>
              <p:cNvPr id="19" name="Rectangle 18"/>
              <p:cNvSpPr/>
              <p:nvPr userDrawn="1"/>
            </p:nvSpPr>
            <p:spPr bwMode="auto">
              <a:xfrm>
                <a:off x="4476564"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685647" rtl="0" eaLnBrk="1" fontAlgn="base" latinLnBrk="0" hangingPunct="1">
                  <a:lnSpc>
                    <a:spcPct val="100000"/>
                  </a:lnSpc>
                  <a:spcBef>
                    <a:spcPct val="0"/>
                  </a:spcBef>
                  <a:spcAft>
                    <a:spcPct val="0"/>
                  </a:spcAft>
                </a:pPr>
                <a:r>
                  <a:rPr lang="en-US" sz="368" b="1" kern="1200" baseline="0" dirty="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685647" fontAlgn="base">
                  <a:lnSpc>
                    <a:spcPct val="100000"/>
                  </a:lnSpc>
                  <a:spcBef>
                    <a:spcPct val="0"/>
                  </a:spcBef>
                  <a:spcAft>
                    <a:spcPct val="0"/>
                  </a:spcAft>
                </a:pPr>
                <a:r>
                  <a:rPr lang="en-US" sz="368" dirty="0">
                    <a:gradFill>
                      <a:gsLst>
                        <a:gs pos="2092">
                          <a:srgbClr val="F8F8F8"/>
                        </a:gs>
                        <a:gs pos="10042">
                          <a:srgbClr val="F8F8F8"/>
                        </a:gs>
                      </a:gsLst>
                      <a:lin ang="5400000" scaled="0"/>
                    </a:gradFill>
                    <a:ea typeface="Segoe UI" pitchFamily="34" charset="0"/>
                    <a:cs typeface="Segoe UI" pitchFamily="34" charset="0"/>
                  </a:rPr>
                  <a:t>R:216</a:t>
                </a:r>
                <a:r>
                  <a:rPr lang="en-US" sz="368" baseline="0" dirty="0">
                    <a:gradFill>
                      <a:gsLst>
                        <a:gs pos="2092">
                          <a:srgbClr val="F8F8F8"/>
                        </a:gs>
                        <a:gs pos="10042">
                          <a:srgbClr val="F8F8F8"/>
                        </a:gs>
                      </a:gsLst>
                      <a:lin ang="5400000" scaled="0"/>
                    </a:gradFill>
                    <a:ea typeface="Segoe UI" pitchFamily="34" charset="0"/>
                    <a:cs typeface="Segoe UI" pitchFamily="34" charset="0"/>
                  </a:rPr>
                  <a:t> G:59 B:1</a:t>
                </a:r>
                <a:endParaRPr lang="en-US" sz="368" dirty="0">
                  <a:gradFill>
                    <a:gsLst>
                      <a:gs pos="2092">
                        <a:srgbClr val="F8F8F8"/>
                      </a:gs>
                      <a:gs pos="10042">
                        <a:srgbClr val="F8F8F8"/>
                      </a:gs>
                    </a:gsLst>
                    <a:lin ang="5400000" scaled="0"/>
                  </a:gradFill>
                  <a:ea typeface="Segoe UI" pitchFamily="34" charset="0"/>
                  <a:cs typeface="Segoe UI" pitchFamily="34" charset="0"/>
                </a:endParaRPr>
              </a:p>
            </p:txBody>
          </p:sp>
        </p:grpSp>
        <p:sp>
          <p:nvSpPr>
            <p:cNvPr id="15" name="TextBox 14"/>
            <p:cNvSpPr txBox="1"/>
            <p:nvPr userDrawn="1"/>
          </p:nvSpPr>
          <p:spPr>
            <a:xfrm rot="5400000">
              <a:off x="12964870" y="226928"/>
              <a:ext cx="889830" cy="389645"/>
            </a:xfrm>
            <a:prstGeom prst="rect">
              <a:avLst/>
            </a:prstGeom>
            <a:noFill/>
          </p:spPr>
          <p:txBody>
            <a:bodyPr wrap="none" lIns="0" tIns="91440" rIns="182880" bIns="91440" rtlCol="0">
              <a:spAutoFit/>
            </a:bodyPr>
            <a:lstStyle/>
            <a:p>
              <a:pPr>
                <a:lnSpc>
                  <a:spcPct val="90000"/>
                </a:lnSpc>
                <a:spcAft>
                  <a:spcPts val="441"/>
                </a:spcAft>
              </a:pPr>
              <a:r>
                <a:rPr lang="en-US" sz="735" dirty="0">
                  <a:gradFill>
                    <a:gsLst>
                      <a:gs pos="2917">
                        <a:schemeClr val="tx1"/>
                      </a:gs>
                      <a:gs pos="30000">
                        <a:schemeClr val="tx1"/>
                      </a:gs>
                    </a:gsLst>
                    <a:lin ang="5400000" scaled="0"/>
                  </a:gradFill>
                </a:rPr>
                <a:t>Main colors</a:t>
              </a:r>
            </a:p>
          </p:txBody>
        </p:sp>
        <p:sp>
          <p:nvSpPr>
            <p:cNvPr id="16" name="TextBox 15"/>
            <p:cNvSpPr txBox="1"/>
            <p:nvPr userDrawn="1"/>
          </p:nvSpPr>
          <p:spPr>
            <a:xfrm rot="5400000">
              <a:off x="11743639" y="4197339"/>
              <a:ext cx="2653357" cy="389645"/>
            </a:xfrm>
            <a:prstGeom prst="rect">
              <a:avLst/>
            </a:prstGeom>
            <a:noFill/>
          </p:spPr>
          <p:txBody>
            <a:bodyPr wrap="none" lIns="0" tIns="91440" rIns="182880" bIns="91440" rtlCol="0">
              <a:spAutoFit/>
            </a:bodyPr>
            <a:lstStyle/>
            <a:p>
              <a:pPr>
                <a:lnSpc>
                  <a:spcPct val="90000"/>
                </a:lnSpc>
                <a:spcAft>
                  <a:spcPts val="441"/>
                </a:spcAft>
              </a:pPr>
              <a:r>
                <a:rPr lang="en-US" sz="735" dirty="0">
                  <a:gradFill>
                    <a:gsLst>
                      <a:gs pos="2917">
                        <a:schemeClr val="tx1"/>
                      </a:gs>
                      <a:gs pos="30000">
                        <a:schemeClr val="tx1"/>
                      </a:gs>
                    </a:gsLst>
                    <a:lin ang="5400000" scaled="0"/>
                  </a:gradFill>
                </a:rPr>
                <a:t>Secondary colors (use only when</a:t>
              </a:r>
              <a:r>
                <a:rPr lang="en-US" sz="735" baseline="0" dirty="0">
                  <a:gradFill>
                    <a:gsLst>
                      <a:gs pos="2917">
                        <a:schemeClr val="tx1"/>
                      </a:gs>
                      <a:gs pos="30000">
                        <a:schemeClr val="tx1"/>
                      </a:gs>
                    </a:gsLst>
                    <a:lin ang="5400000" scaled="0"/>
                  </a:gradFill>
                </a:rPr>
                <a:t> necessary)</a:t>
              </a:r>
              <a:endParaRPr lang="en-US" sz="735" dirty="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218912558"/>
      </p:ext>
    </p:extLst>
  </p:cSld>
  <p:clrMap bg1="lt1" tx1="dk1" bg2="lt2" tx2="dk2" accent1="accent1" accent2="accent2" accent3="accent3" accent4="accent4" accent5="accent5" accent6="accent6" hlink="hlink" folHlink="folHlink"/>
  <p:sldLayoutIdLst>
    <p:sldLayoutId id="2147484497" r:id="rId1"/>
    <p:sldLayoutId id="2147484498" r:id="rId2"/>
    <p:sldLayoutId id="2147484499" r:id="rId3"/>
    <p:sldLayoutId id="2147484500" r:id="rId4"/>
    <p:sldLayoutId id="2147484501" r:id="rId5"/>
    <p:sldLayoutId id="2147484502" r:id="rId6"/>
    <p:sldLayoutId id="2147484503" r:id="rId7"/>
    <p:sldLayoutId id="2147484504" r:id="rId8"/>
    <p:sldLayoutId id="2147484505" r:id="rId9"/>
    <p:sldLayoutId id="2147484506" r:id="rId10"/>
    <p:sldLayoutId id="2147484507" r:id="rId11"/>
    <p:sldLayoutId id="2147484508" r:id="rId12"/>
    <p:sldLayoutId id="2147484509" r:id="rId13"/>
    <p:sldLayoutId id="2147484510" r:id="rId14"/>
    <p:sldLayoutId id="2147484511" r:id="rId15"/>
    <p:sldLayoutId id="2147484513" r:id="rId16"/>
    <p:sldLayoutId id="2147484514" r:id="rId17"/>
    <p:sldLayoutId id="2147484515" r:id="rId18"/>
    <p:sldLayoutId id="2147484516" r:id="rId19"/>
    <p:sldLayoutId id="2147484517" r:id="rId20"/>
    <p:sldLayoutId id="2147484518" r:id="rId21"/>
    <p:sldLayoutId id="2147484519" r:id="rId22"/>
    <p:sldLayoutId id="2147484569" r:id="rId23"/>
  </p:sldLayoutIdLst>
  <p:transition>
    <p:fade/>
  </p:transition>
  <p:txStyles>
    <p:titleStyle>
      <a:lvl1pPr algn="l" defTabSz="685845" rtl="0" eaLnBrk="1" latinLnBrk="0" hangingPunct="1">
        <a:lnSpc>
          <a:spcPct val="90000"/>
        </a:lnSpc>
        <a:spcBef>
          <a:spcPct val="0"/>
        </a:spcBef>
        <a:buNone/>
        <a:defRPr lang="en-US" sz="3529"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2134" marR="0" indent="-252134" algn="l" defTabSz="685845" rtl="0" eaLnBrk="1" fontAlgn="auto" latinLnBrk="0" hangingPunct="1">
        <a:lnSpc>
          <a:spcPct val="90000"/>
        </a:lnSpc>
        <a:spcBef>
          <a:spcPct val="20000"/>
        </a:spcBef>
        <a:spcAft>
          <a:spcPts val="0"/>
        </a:spcAft>
        <a:buClrTx/>
        <a:buSzPct val="90000"/>
        <a:buFont typeface="Arial" pitchFamily="34" charset="0"/>
        <a:buChar char="•"/>
        <a:tabLst/>
        <a:defRPr sz="2647" kern="1200" spc="0" baseline="0">
          <a:gradFill>
            <a:gsLst>
              <a:gs pos="1250">
                <a:schemeClr val="tx1"/>
              </a:gs>
              <a:gs pos="100000">
                <a:schemeClr val="tx1"/>
              </a:gs>
            </a:gsLst>
            <a:lin ang="5400000" scaled="0"/>
          </a:gradFill>
          <a:latin typeface="+mj-lt"/>
          <a:ea typeface="+mn-ea"/>
          <a:cs typeface="+mn-cs"/>
        </a:defRPr>
      </a:lvl1pPr>
      <a:lvl2pPr marL="429562" marR="0" indent="-177428" algn="l" defTabSz="685845"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2pPr>
      <a:lvl3pPr marL="588314"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471" kern="1200" spc="0" baseline="0">
          <a:gradFill>
            <a:gsLst>
              <a:gs pos="1250">
                <a:schemeClr val="tx1"/>
              </a:gs>
              <a:gs pos="100000">
                <a:schemeClr val="tx1"/>
              </a:gs>
            </a:gsLst>
            <a:lin ang="5400000" scaled="0"/>
          </a:gradFill>
          <a:latin typeface="+mn-lt"/>
          <a:ea typeface="+mn-ea"/>
          <a:cs typeface="+mn-cs"/>
        </a:defRPr>
      </a:lvl3pPr>
      <a:lvl4pPr marL="75640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4pPr>
      <a:lvl5pPr marL="92449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5pPr>
      <a:lvl6pPr marL="1886074"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8997"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920"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843"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845" rtl="0" eaLnBrk="1" latinLnBrk="0" hangingPunct="1">
        <a:defRPr sz="1324" kern="1200">
          <a:solidFill>
            <a:schemeClr val="tx1"/>
          </a:solidFill>
          <a:latin typeface="+mn-lt"/>
          <a:ea typeface="+mn-ea"/>
          <a:cs typeface="+mn-cs"/>
        </a:defRPr>
      </a:lvl1pPr>
      <a:lvl2pPr marL="342923" algn="l" defTabSz="685845" rtl="0" eaLnBrk="1" latinLnBrk="0" hangingPunct="1">
        <a:defRPr sz="1324" kern="1200">
          <a:solidFill>
            <a:schemeClr val="tx1"/>
          </a:solidFill>
          <a:latin typeface="+mn-lt"/>
          <a:ea typeface="+mn-ea"/>
          <a:cs typeface="+mn-cs"/>
        </a:defRPr>
      </a:lvl2pPr>
      <a:lvl3pPr marL="685845" algn="l" defTabSz="685845" rtl="0" eaLnBrk="1" latinLnBrk="0" hangingPunct="1">
        <a:defRPr sz="1324" kern="1200">
          <a:solidFill>
            <a:schemeClr val="tx1"/>
          </a:solidFill>
          <a:latin typeface="+mn-lt"/>
          <a:ea typeface="+mn-ea"/>
          <a:cs typeface="+mn-cs"/>
        </a:defRPr>
      </a:lvl3pPr>
      <a:lvl4pPr marL="1028768" algn="l" defTabSz="685845" rtl="0" eaLnBrk="1" latinLnBrk="0" hangingPunct="1">
        <a:defRPr sz="1324" kern="1200">
          <a:solidFill>
            <a:schemeClr val="tx1"/>
          </a:solidFill>
          <a:latin typeface="+mn-lt"/>
          <a:ea typeface="+mn-ea"/>
          <a:cs typeface="+mn-cs"/>
        </a:defRPr>
      </a:lvl4pPr>
      <a:lvl5pPr marL="1371690" algn="l" defTabSz="685845" rtl="0" eaLnBrk="1" latinLnBrk="0" hangingPunct="1">
        <a:defRPr sz="1324" kern="1200">
          <a:solidFill>
            <a:schemeClr val="tx1"/>
          </a:solidFill>
          <a:latin typeface="+mn-lt"/>
          <a:ea typeface="+mn-ea"/>
          <a:cs typeface="+mn-cs"/>
        </a:defRPr>
      </a:lvl5pPr>
      <a:lvl6pPr marL="1714614" algn="l" defTabSz="685845" rtl="0" eaLnBrk="1" latinLnBrk="0" hangingPunct="1">
        <a:defRPr sz="1324" kern="1200">
          <a:solidFill>
            <a:schemeClr val="tx1"/>
          </a:solidFill>
          <a:latin typeface="+mn-lt"/>
          <a:ea typeface="+mn-ea"/>
          <a:cs typeface="+mn-cs"/>
        </a:defRPr>
      </a:lvl6pPr>
      <a:lvl7pPr marL="2057536" algn="l" defTabSz="685845" rtl="0" eaLnBrk="1" latinLnBrk="0" hangingPunct="1">
        <a:defRPr sz="1324" kern="1200">
          <a:solidFill>
            <a:schemeClr val="tx1"/>
          </a:solidFill>
          <a:latin typeface="+mn-lt"/>
          <a:ea typeface="+mn-ea"/>
          <a:cs typeface="+mn-cs"/>
        </a:defRPr>
      </a:lvl7pPr>
      <a:lvl8pPr marL="2400458" algn="l" defTabSz="685845" rtl="0" eaLnBrk="1" latinLnBrk="0" hangingPunct="1">
        <a:defRPr sz="1324" kern="1200">
          <a:solidFill>
            <a:schemeClr val="tx1"/>
          </a:solidFill>
          <a:latin typeface="+mn-lt"/>
          <a:ea typeface="+mn-ea"/>
          <a:cs typeface="+mn-cs"/>
        </a:defRPr>
      </a:lvl8pPr>
      <a:lvl9pPr marL="2743382" algn="l" defTabSz="685845"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0" y="217133"/>
            <a:ext cx="8741880" cy="674749"/>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01931" y="891883"/>
            <a:ext cx="8740140" cy="1587999"/>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rot="5400000">
            <a:off x="6906561" y="2243274"/>
            <a:ext cx="5143967" cy="657418"/>
          </a:xfrm>
          <a:prstGeom prst="rect">
            <a:avLst/>
          </a:prstGeom>
        </p:spPr>
      </p:pic>
    </p:spTree>
    <p:extLst>
      <p:ext uri="{BB962C8B-B14F-4D97-AF65-F5344CB8AC3E}">
        <p14:creationId xmlns:p14="http://schemas.microsoft.com/office/powerpoint/2010/main" val="1348188288"/>
      </p:ext>
    </p:extLst>
  </p:cSld>
  <p:clrMap bg1="lt1" tx1="dk1" bg2="lt2" tx2="dk2" accent1="accent1" accent2="accent2" accent3="accent3" accent4="accent4" accent5="accent5" accent6="accent6" hlink="hlink" folHlink="folHlink"/>
  <p:sldLayoutIdLst>
    <p:sldLayoutId id="2147484524" r:id="rId1"/>
    <p:sldLayoutId id="2147484525" r:id="rId2"/>
    <p:sldLayoutId id="2147484526" r:id="rId3"/>
    <p:sldLayoutId id="2147484527" r:id="rId4"/>
    <p:sldLayoutId id="2147484528" r:id="rId5"/>
    <p:sldLayoutId id="2147484529" r:id="rId6"/>
    <p:sldLayoutId id="2147484530" r:id="rId7"/>
    <p:sldLayoutId id="2147484531" r:id="rId8"/>
    <p:sldLayoutId id="2147484532" r:id="rId9"/>
    <p:sldLayoutId id="2147484533" r:id="rId10"/>
    <p:sldLayoutId id="2147484534" r:id="rId11"/>
    <p:sldLayoutId id="2147484535" r:id="rId12"/>
    <p:sldLayoutId id="2147484536" r:id="rId13"/>
    <p:sldLayoutId id="2147484537" r:id="rId14"/>
    <p:sldLayoutId id="2147484538" r:id="rId15"/>
    <p:sldLayoutId id="2147484539" r:id="rId16"/>
    <p:sldLayoutId id="2147484540" r:id="rId17"/>
    <p:sldLayoutId id="2147484541" r:id="rId18"/>
    <p:sldLayoutId id="2147484542" r:id="rId19"/>
    <p:sldLayoutId id="2147484543" r:id="rId20"/>
    <p:sldLayoutId id="2147484544" r:id="rId21"/>
    <p:sldLayoutId id="2147484545" r:id="rId22"/>
    <p:sldLayoutId id="2147484546" r:id="rId23"/>
    <p:sldLayoutId id="2147484547" r:id="rId24"/>
  </p:sldLayoutIdLst>
  <p:transition>
    <p:fade/>
  </p:transition>
  <p:txStyles>
    <p:titleStyle>
      <a:lvl1pPr algn="l" defTabSz="685845" rtl="0" eaLnBrk="1" latinLnBrk="0" hangingPunct="1">
        <a:lnSpc>
          <a:spcPct val="90000"/>
        </a:lnSpc>
        <a:spcBef>
          <a:spcPct val="0"/>
        </a:spcBef>
        <a:buNone/>
        <a:defRPr lang="en-US" sz="3529"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2134" marR="0" indent="-252134" algn="l" defTabSz="685845" rtl="0" eaLnBrk="1" fontAlgn="auto" latinLnBrk="0" hangingPunct="1">
        <a:lnSpc>
          <a:spcPct val="90000"/>
        </a:lnSpc>
        <a:spcBef>
          <a:spcPct val="20000"/>
        </a:spcBef>
        <a:spcAft>
          <a:spcPts val="0"/>
        </a:spcAft>
        <a:buClrTx/>
        <a:buSzPct val="90000"/>
        <a:buFont typeface="Arial" pitchFamily="34" charset="0"/>
        <a:buChar char="•"/>
        <a:tabLst/>
        <a:defRPr sz="2941" kern="1200" spc="0" baseline="0">
          <a:gradFill>
            <a:gsLst>
              <a:gs pos="1250">
                <a:schemeClr val="tx1"/>
              </a:gs>
              <a:gs pos="100000">
                <a:schemeClr val="tx1"/>
              </a:gs>
            </a:gsLst>
            <a:lin ang="5400000" scaled="0"/>
          </a:gradFill>
          <a:latin typeface="+mj-lt"/>
          <a:ea typeface="+mn-ea"/>
          <a:cs typeface="+mn-cs"/>
        </a:defRPr>
      </a:lvl1pPr>
      <a:lvl2pPr marL="429562" marR="0" indent="-177428" algn="l" defTabSz="685845"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2pPr>
      <a:lvl3pPr marL="588314"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471" kern="1200" spc="0" baseline="0">
          <a:gradFill>
            <a:gsLst>
              <a:gs pos="1250">
                <a:schemeClr val="tx1"/>
              </a:gs>
              <a:gs pos="100000">
                <a:schemeClr val="tx1"/>
              </a:gs>
            </a:gsLst>
            <a:lin ang="5400000" scaled="0"/>
          </a:gradFill>
          <a:latin typeface="+mn-lt"/>
          <a:ea typeface="+mn-ea"/>
          <a:cs typeface="+mn-cs"/>
        </a:defRPr>
      </a:lvl3pPr>
      <a:lvl4pPr marL="75640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4pPr>
      <a:lvl5pPr marL="92449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5pPr>
      <a:lvl6pPr marL="1886074"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8997"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920"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843"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845" rtl="0" eaLnBrk="1" latinLnBrk="0" hangingPunct="1">
        <a:defRPr sz="1324" kern="1200">
          <a:solidFill>
            <a:schemeClr val="tx1"/>
          </a:solidFill>
          <a:latin typeface="+mn-lt"/>
          <a:ea typeface="+mn-ea"/>
          <a:cs typeface="+mn-cs"/>
        </a:defRPr>
      </a:lvl1pPr>
      <a:lvl2pPr marL="342923" algn="l" defTabSz="685845" rtl="0" eaLnBrk="1" latinLnBrk="0" hangingPunct="1">
        <a:defRPr sz="1324" kern="1200">
          <a:solidFill>
            <a:schemeClr val="tx1"/>
          </a:solidFill>
          <a:latin typeface="+mn-lt"/>
          <a:ea typeface="+mn-ea"/>
          <a:cs typeface="+mn-cs"/>
        </a:defRPr>
      </a:lvl2pPr>
      <a:lvl3pPr marL="685845" algn="l" defTabSz="685845" rtl="0" eaLnBrk="1" latinLnBrk="0" hangingPunct="1">
        <a:defRPr sz="1324" kern="1200">
          <a:solidFill>
            <a:schemeClr val="tx1"/>
          </a:solidFill>
          <a:latin typeface="+mn-lt"/>
          <a:ea typeface="+mn-ea"/>
          <a:cs typeface="+mn-cs"/>
        </a:defRPr>
      </a:lvl3pPr>
      <a:lvl4pPr marL="1028768" algn="l" defTabSz="685845" rtl="0" eaLnBrk="1" latinLnBrk="0" hangingPunct="1">
        <a:defRPr sz="1324" kern="1200">
          <a:solidFill>
            <a:schemeClr val="tx1"/>
          </a:solidFill>
          <a:latin typeface="+mn-lt"/>
          <a:ea typeface="+mn-ea"/>
          <a:cs typeface="+mn-cs"/>
        </a:defRPr>
      </a:lvl4pPr>
      <a:lvl5pPr marL="1371690" algn="l" defTabSz="685845" rtl="0" eaLnBrk="1" latinLnBrk="0" hangingPunct="1">
        <a:defRPr sz="1324" kern="1200">
          <a:solidFill>
            <a:schemeClr val="tx1"/>
          </a:solidFill>
          <a:latin typeface="+mn-lt"/>
          <a:ea typeface="+mn-ea"/>
          <a:cs typeface="+mn-cs"/>
        </a:defRPr>
      </a:lvl5pPr>
      <a:lvl6pPr marL="1714614" algn="l" defTabSz="685845" rtl="0" eaLnBrk="1" latinLnBrk="0" hangingPunct="1">
        <a:defRPr sz="1324" kern="1200">
          <a:solidFill>
            <a:schemeClr val="tx1"/>
          </a:solidFill>
          <a:latin typeface="+mn-lt"/>
          <a:ea typeface="+mn-ea"/>
          <a:cs typeface="+mn-cs"/>
        </a:defRPr>
      </a:lvl6pPr>
      <a:lvl7pPr marL="2057536" algn="l" defTabSz="685845" rtl="0" eaLnBrk="1" latinLnBrk="0" hangingPunct="1">
        <a:defRPr sz="1324" kern="1200">
          <a:solidFill>
            <a:schemeClr val="tx1"/>
          </a:solidFill>
          <a:latin typeface="+mn-lt"/>
          <a:ea typeface="+mn-ea"/>
          <a:cs typeface="+mn-cs"/>
        </a:defRPr>
      </a:lvl7pPr>
      <a:lvl8pPr marL="2400458" algn="l" defTabSz="685845" rtl="0" eaLnBrk="1" latinLnBrk="0" hangingPunct="1">
        <a:defRPr sz="1324" kern="1200">
          <a:solidFill>
            <a:schemeClr val="tx1"/>
          </a:solidFill>
          <a:latin typeface="+mn-lt"/>
          <a:ea typeface="+mn-ea"/>
          <a:cs typeface="+mn-cs"/>
        </a:defRPr>
      </a:lvl8pPr>
      <a:lvl9pPr marL="2743382" algn="l" defTabSz="685845"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0" y="217134"/>
            <a:ext cx="8741880" cy="674749"/>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01931" y="891883"/>
            <a:ext cx="8740141" cy="1587999"/>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rot="5400000">
            <a:off x="6906562" y="2243275"/>
            <a:ext cx="5143967" cy="657418"/>
          </a:xfrm>
          <a:prstGeom prst="rect">
            <a:avLst/>
          </a:prstGeom>
        </p:spPr>
      </p:pic>
    </p:spTree>
    <p:extLst>
      <p:ext uri="{BB962C8B-B14F-4D97-AF65-F5344CB8AC3E}">
        <p14:creationId xmlns:p14="http://schemas.microsoft.com/office/powerpoint/2010/main" val="4269401271"/>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54" r:id="rId3"/>
    <p:sldLayoutId id="2147484555" r:id="rId4"/>
    <p:sldLayoutId id="2147484556" r:id="rId5"/>
    <p:sldLayoutId id="2147484557" r:id="rId6"/>
    <p:sldLayoutId id="2147484558" r:id="rId7"/>
    <p:sldLayoutId id="2147484559" r:id="rId8"/>
    <p:sldLayoutId id="2147484565" r:id="rId9"/>
    <p:sldLayoutId id="2147484566" r:id="rId10"/>
    <p:sldLayoutId id="2147484567" r:id="rId11"/>
    <p:sldLayoutId id="2147484568" r:id="rId12"/>
  </p:sldLayoutIdLst>
  <p:transition>
    <p:fade/>
  </p:transition>
  <p:hf sldNum="0" hdr="0" ftr="0" dt="0"/>
  <p:txStyles>
    <p:titleStyle>
      <a:lvl1pPr algn="l" defTabSz="685775" rtl="0" eaLnBrk="1" latinLnBrk="0" hangingPunct="1">
        <a:lnSpc>
          <a:spcPct val="90000"/>
        </a:lnSpc>
        <a:spcBef>
          <a:spcPct val="0"/>
        </a:spcBef>
        <a:buNone/>
        <a:defRPr lang="en-US" sz="3529"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2109" marR="0" indent="-252109" algn="l" defTabSz="685775" rtl="0" eaLnBrk="1" fontAlgn="auto" latinLnBrk="0" hangingPunct="1">
        <a:lnSpc>
          <a:spcPct val="90000"/>
        </a:lnSpc>
        <a:spcBef>
          <a:spcPct val="20000"/>
        </a:spcBef>
        <a:spcAft>
          <a:spcPts val="0"/>
        </a:spcAft>
        <a:buClrTx/>
        <a:buSzPct val="90000"/>
        <a:buFont typeface="Arial" pitchFamily="34" charset="0"/>
        <a:buChar char="•"/>
        <a:tabLst/>
        <a:defRPr sz="2941" kern="1200" spc="0" baseline="0">
          <a:gradFill>
            <a:gsLst>
              <a:gs pos="1250">
                <a:schemeClr val="tx1"/>
              </a:gs>
              <a:gs pos="100000">
                <a:schemeClr val="tx1"/>
              </a:gs>
            </a:gsLst>
            <a:lin ang="5400000" scaled="0"/>
          </a:gradFill>
          <a:latin typeface="+mj-lt"/>
          <a:ea typeface="+mn-ea"/>
          <a:cs typeface="+mn-cs"/>
        </a:defRPr>
      </a:lvl1pPr>
      <a:lvl2pPr marL="429518" marR="0" indent="-177410" algn="l" defTabSz="685775"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2pPr>
      <a:lvl3pPr marL="588254" marR="0" indent="-168073" algn="l" defTabSz="685775" rtl="0" eaLnBrk="1" fontAlgn="auto" latinLnBrk="0" hangingPunct="1">
        <a:lnSpc>
          <a:spcPct val="90000"/>
        </a:lnSpc>
        <a:spcBef>
          <a:spcPct val="20000"/>
        </a:spcBef>
        <a:spcAft>
          <a:spcPts val="0"/>
        </a:spcAft>
        <a:buClrTx/>
        <a:buSzPct val="90000"/>
        <a:buFont typeface="Arial" pitchFamily="34" charset="0"/>
        <a:buChar char="•"/>
        <a:tabLst/>
        <a:defRPr sz="1471" kern="1200" spc="0" baseline="0">
          <a:gradFill>
            <a:gsLst>
              <a:gs pos="1250">
                <a:schemeClr val="tx1"/>
              </a:gs>
              <a:gs pos="100000">
                <a:schemeClr val="tx1"/>
              </a:gs>
            </a:gsLst>
            <a:lin ang="5400000" scaled="0"/>
          </a:gradFill>
          <a:latin typeface="+mn-lt"/>
          <a:ea typeface="+mn-ea"/>
          <a:cs typeface="+mn-cs"/>
        </a:defRPr>
      </a:lvl3pPr>
      <a:lvl4pPr marL="756326" marR="0" indent="-168073" algn="l" defTabSz="68577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4pPr>
      <a:lvl5pPr marL="924398" marR="0" indent="-168073" algn="l" defTabSz="68577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5pPr>
      <a:lvl6pPr marL="1885882" indent="-171444" algn="l" defTabSz="685775"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8770" indent="-171444" algn="l" defTabSz="685775"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658" indent="-171444" algn="l" defTabSz="685775"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546" indent="-171444" algn="l" defTabSz="685775"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775" rtl="0" eaLnBrk="1" latinLnBrk="0" hangingPunct="1">
        <a:defRPr sz="1324" kern="1200">
          <a:solidFill>
            <a:schemeClr val="tx1"/>
          </a:solidFill>
          <a:latin typeface="+mn-lt"/>
          <a:ea typeface="+mn-ea"/>
          <a:cs typeface="+mn-cs"/>
        </a:defRPr>
      </a:lvl1pPr>
      <a:lvl2pPr marL="342887" algn="l" defTabSz="685775" rtl="0" eaLnBrk="1" latinLnBrk="0" hangingPunct="1">
        <a:defRPr sz="1324" kern="1200">
          <a:solidFill>
            <a:schemeClr val="tx1"/>
          </a:solidFill>
          <a:latin typeface="+mn-lt"/>
          <a:ea typeface="+mn-ea"/>
          <a:cs typeface="+mn-cs"/>
        </a:defRPr>
      </a:lvl2pPr>
      <a:lvl3pPr marL="685775" algn="l" defTabSz="685775" rtl="0" eaLnBrk="1" latinLnBrk="0" hangingPunct="1">
        <a:defRPr sz="1324" kern="1200">
          <a:solidFill>
            <a:schemeClr val="tx1"/>
          </a:solidFill>
          <a:latin typeface="+mn-lt"/>
          <a:ea typeface="+mn-ea"/>
          <a:cs typeface="+mn-cs"/>
        </a:defRPr>
      </a:lvl3pPr>
      <a:lvl4pPr marL="1028663" algn="l" defTabSz="685775" rtl="0" eaLnBrk="1" latinLnBrk="0" hangingPunct="1">
        <a:defRPr sz="1324" kern="1200">
          <a:solidFill>
            <a:schemeClr val="tx1"/>
          </a:solidFill>
          <a:latin typeface="+mn-lt"/>
          <a:ea typeface="+mn-ea"/>
          <a:cs typeface="+mn-cs"/>
        </a:defRPr>
      </a:lvl4pPr>
      <a:lvl5pPr marL="1371551" algn="l" defTabSz="685775" rtl="0" eaLnBrk="1" latinLnBrk="0" hangingPunct="1">
        <a:defRPr sz="1324" kern="1200">
          <a:solidFill>
            <a:schemeClr val="tx1"/>
          </a:solidFill>
          <a:latin typeface="+mn-lt"/>
          <a:ea typeface="+mn-ea"/>
          <a:cs typeface="+mn-cs"/>
        </a:defRPr>
      </a:lvl5pPr>
      <a:lvl6pPr marL="1714439" algn="l" defTabSz="685775" rtl="0" eaLnBrk="1" latinLnBrk="0" hangingPunct="1">
        <a:defRPr sz="1324" kern="1200">
          <a:solidFill>
            <a:schemeClr val="tx1"/>
          </a:solidFill>
          <a:latin typeface="+mn-lt"/>
          <a:ea typeface="+mn-ea"/>
          <a:cs typeface="+mn-cs"/>
        </a:defRPr>
      </a:lvl6pPr>
      <a:lvl7pPr marL="2057326" algn="l" defTabSz="685775" rtl="0" eaLnBrk="1" latinLnBrk="0" hangingPunct="1">
        <a:defRPr sz="1324" kern="1200">
          <a:solidFill>
            <a:schemeClr val="tx1"/>
          </a:solidFill>
          <a:latin typeface="+mn-lt"/>
          <a:ea typeface="+mn-ea"/>
          <a:cs typeface="+mn-cs"/>
        </a:defRPr>
      </a:lvl7pPr>
      <a:lvl8pPr marL="2400213" algn="l" defTabSz="685775" rtl="0" eaLnBrk="1" latinLnBrk="0" hangingPunct="1">
        <a:defRPr sz="1324" kern="1200">
          <a:solidFill>
            <a:schemeClr val="tx1"/>
          </a:solidFill>
          <a:latin typeface="+mn-lt"/>
          <a:ea typeface="+mn-ea"/>
          <a:cs typeface="+mn-cs"/>
        </a:defRPr>
      </a:lvl8pPr>
      <a:lvl9pPr marL="2743102" algn="l" defTabSz="685775"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9.xml"/><Relationship Id="rId6" Type="http://schemas.microsoft.com/office/2007/relationships/hdphoto" Target="../media/hdphoto2.wdp"/><Relationship Id="rId5" Type="http://schemas.openxmlformats.org/officeDocument/2006/relationships/image" Target="../media/image9.png"/><Relationship Id="rId10" Type="http://schemas.openxmlformats.org/officeDocument/2006/relationships/image" Target="../media/image13.png"/><Relationship Id="rId4" Type="http://schemas.microsoft.com/office/2007/relationships/hdphoto" Target="../media/hdphoto1.wdp"/><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977" y="1563140"/>
            <a:ext cx="7189423" cy="1344818"/>
          </a:xfrm>
        </p:spPr>
        <p:txBody>
          <a:bodyPr/>
          <a:lstStyle/>
          <a:p>
            <a:r>
              <a:rPr lang="en-US" sz="3200" b="1" dirty="0"/>
              <a:t>Dynamics 365 – Business edition and the Cloud Solution Provider Program</a:t>
            </a:r>
            <a:endParaRPr lang="en-US" sz="3200" dirty="0"/>
          </a:p>
        </p:txBody>
      </p:sp>
      <p:sp>
        <p:nvSpPr>
          <p:cNvPr id="5" name="Text Placeholder 4"/>
          <p:cNvSpPr>
            <a:spLocks noGrp="1"/>
          </p:cNvSpPr>
          <p:nvPr>
            <p:ph type="body" sz="quarter" idx="12"/>
          </p:nvPr>
        </p:nvSpPr>
        <p:spPr>
          <a:xfrm>
            <a:off x="201976" y="2908930"/>
            <a:ext cx="6579824" cy="1344245"/>
          </a:xfrm>
        </p:spPr>
        <p:txBody>
          <a:bodyPr/>
          <a:lstStyle/>
          <a:p>
            <a:r>
              <a:rPr lang="en-US" sz="2400" dirty="0"/>
              <a:t>Jeff Edwards – Director, WW Dynamics SMB Partner Strategy &amp; Programs</a:t>
            </a:r>
          </a:p>
          <a:p>
            <a:r>
              <a:rPr lang="en-US" sz="2400" dirty="0"/>
              <a:t> </a:t>
            </a:r>
          </a:p>
          <a:p>
            <a:r>
              <a:rPr lang="en-US" sz="2400" dirty="0"/>
              <a:t>December 13, 2016</a:t>
            </a:r>
          </a:p>
        </p:txBody>
      </p:sp>
    </p:spTree>
    <p:extLst>
      <p:ext uri="{BB962C8B-B14F-4D97-AF65-F5344CB8AC3E}">
        <p14:creationId xmlns:p14="http://schemas.microsoft.com/office/powerpoint/2010/main" val="64107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0672" y="1740136"/>
            <a:ext cx="9138814" cy="3381362"/>
          </a:xfrm>
          <a:prstGeom prst="rect">
            <a:avLst/>
          </a:prstGeom>
          <a:solidFill>
            <a:schemeClr val="bg1">
              <a:lumMod val="95000"/>
            </a:schemeClr>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68538" tIns="34270" rIns="68538" bIns="34270" numCol="1" rtlCol="0" anchor="ctr" anchorCtr="0" compatLnSpc="1">
            <a:prstTxWarp prst="textNoShape">
              <a:avLst/>
            </a:prstTxWarp>
          </a:bodyPr>
          <a:lstStyle/>
          <a:p>
            <a:pPr algn="ctr" defTabSz="685048"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35" name="MSD"/>
          <p:cNvSpPr txBox="1"/>
          <p:nvPr/>
        </p:nvSpPr>
        <p:spPr>
          <a:xfrm>
            <a:off x="2480320" y="2276027"/>
            <a:ext cx="4397012" cy="964987"/>
          </a:xfrm>
          <a:prstGeom prst="rect">
            <a:avLst/>
          </a:prstGeom>
          <a:noFill/>
        </p:spPr>
        <p:txBody>
          <a:bodyPr wrap="square" lIns="134369" tIns="107495" rIns="134369" bIns="107495" rtlCol="0">
            <a:spAutoFit/>
          </a:bodyPr>
          <a:lstStyle/>
          <a:p>
            <a:pPr algn="ctr" defTabSz="671774">
              <a:lnSpc>
                <a:spcPct val="90000"/>
              </a:lnSpc>
              <a:spcAft>
                <a:spcPts val="441"/>
              </a:spcAft>
              <a:defRPr/>
            </a:pPr>
            <a:r>
              <a:rPr lang="en-US" sz="2700" b="1" kern="0" dirty="0">
                <a:solidFill>
                  <a:srgbClr val="3892DA"/>
                </a:solidFill>
                <a:latin typeface="Segoe UI Light"/>
              </a:rPr>
              <a:t>Microsoft Dynamics 365, Business edition</a:t>
            </a:r>
          </a:p>
        </p:txBody>
      </p:sp>
      <p:sp>
        <p:nvSpPr>
          <p:cNvPr id="20" name="engage"/>
          <p:cNvSpPr/>
          <p:nvPr/>
        </p:nvSpPr>
        <p:spPr bwMode="auto">
          <a:xfrm>
            <a:off x="-4" y="4687266"/>
            <a:ext cx="9144004" cy="432148"/>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369" tIns="107495" rIns="134369" bIns="107495" numCol="1" spcCol="0" rtlCol="0" fromWordArt="0" anchor="ctr" anchorCtr="0" forceAA="0" compatLnSpc="1">
            <a:prstTxWarp prst="textNoShape">
              <a:avLst/>
            </a:prstTxWarp>
            <a:spAutoFit/>
          </a:bodyPr>
          <a:lstStyle/>
          <a:p>
            <a:pPr algn="ctr" defTabSz="684919" fontAlgn="base">
              <a:lnSpc>
                <a:spcPct val="95000"/>
              </a:lnSpc>
              <a:spcBef>
                <a:spcPct val="0"/>
              </a:spcBef>
              <a:spcAft>
                <a:spcPct val="0"/>
              </a:spcAft>
            </a:pPr>
            <a:r>
              <a:rPr lang="en-US" sz="1471" kern="0" spc="37" dirty="0" err="1">
                <a:solidFill>
                  <a:srgbClr val="FFFFFF"/>
                </a:solidFill>
                <a:latin typeface="Segoe UI Light"/>
                <a:cs typeface="Segoe UI" panose="020B0502040204020203" pitchFamily="34" charset="0"/>
              </a:rPr>
              <a:t>PowerApps</a:t>
            </a:r>
            <a:r>
              <a:rPr lang="en-US" sz="1471" kern="0" spc="37" dirty="0">
                <a:solidFill>
                  <a:srgbClr val="FFFFFF"/>
                </a:solidFill>
                <a:latin typeface="Segoe UI Light"/>
                <a:cs typeface="Segoe UI" panose="020B0502040204020203" pitchFamily="34" charset="0"/>
              </a:rPr>
              <a:t>, Flow, Common Data Model</a:t>
            </a:r>
          </a:p>
        </p:txBody>
      </p:sp>
      <p:sp>
        <p:nvSpPr>
          <p:cNvPr id="21" name="engage"/>
          <p:cNvSpPr/>
          <p:nvPr/>
        </p:nvSpPr>
        <p:spPr bwMode="auto">
          <a:xfrm>
            <a:off x="-104061" y="1331368"/>
            <a:ext cx="9248062" cy="432148"/>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369" tIns="107495" rIns="134369" bIns="107495" numCol="1" spcCol="0" rtlCol="0" fromWordArt="0" anchor="ctr" anchorCtr="0" forceAA="0" compatLnSpc="1">
            <a:prstTxWarp prst="textNoShape">
              <a:avLst/>
            </a:prstTxWarp>
            <a:spAutoFit/>
          </a:bodyPr>
          <a:lstStyle/>
          <a:p>
            <a:pPr algn="ctr" defTabSz="684919" fontAlgn="base">
              <a:lnSpc>
                <a:spcPct val="95000"/>
              </a:lnSpc>
              <a:spcBef>
                <a:spcPct val="0"/>
              </a:spcBef>
              <a:spcAft>
                <a:spcPct val="0"/>
              </a:spcAft>
            </a:pPr>
            <a:r>
              <a:rPr lang="en-US" sz="1471" kern="0" spc="37" dirty="0">
                <a:solidFill>
                  <a:srgbClr val="FFFFFF"/>
                </a:solidFill>
                <a:latin typeface="Segoe UI Light"/>
                <a:cs typeface="Segoe UI" panose="020B0502040204020203" pitchFamily="34" charset="0"/>
              </a:rPr>
              <a:t>Microsoft AppSource</a:t>
            </a:r>
          </a:p>
        </p:txBody>
      </p:sp>
      <p:grpSp>
        <p:nvGrpSpPr>
          <p:cNvPr id="22" name="Group 21"/>
          <p:cNvGrpSpPr/>
          <p:nvPr/>
        </p:nvGrpSpPr>
        <p:grpSpPr>
          <a:xfrm>
            <a:off x="6845660" y="1932515"/>
            <a:ext cx="2418558" cy="2548314"/>
            <a:chOff x="9312337" y="2332815"/>
            <a:chExt cx="3290340" cy="3466867"/>
          </a:xfrm>
        </p:grpSpPr>
        <p:grpSp>
          <p:nvGrpSpPr>
            <p:cNvPr id="23" name="Group 22"/>
            <p:cNvGrpSpPr/>
            <p:nvPr/>
          </p:nvGrpSpPr>
          <p:grpSpPr>
            <a:xfrm>
              <a:off x="9312337" y="2789490"/>
              <a:ext cx="3290340" cy="2835223"/>
              <a:chOff x="9312337" y="2789490"/>
              <a:chExt cx="3290340" cy="2835223"/>
            </a:xfrm>
          </p:grpSpPr>
          <p:sp>
            <p:nvSpPr>
              <p:cNvPr id="25" name="TextBox 24"/>
              <p:cNvSpPr txBox="1"/>
              <p:nvPr/>
            </p:nvSpPr>
            <p:spPr>
              <a:xfrm>
                <a:off x="9715853" y="4775056"/>
                <a:ext cx="2521573" cy="849657"/>
              </a:xfrm>
              <a:prstGeom prst="rect">
                <a:avLst/>
              </a:prstGeom>
              <a:noFill/>
            </p:spPr>
            <p:txBody>
              <a:bodyPr wrap="square" lIns="134387" tIns="107510" rIns="134387" bIns="107510" rtlCol="0">
                <a:spAutoFit/>
              </a:bodyPr>
              <a:lstStyle/>
              <a:p>
                <a:pPr algn="ctr" defTabSz="671774">
                  <a:lnSpc>
                    <a:spcPct val="90000"/>
                  </a:lnSpc>
                  <a:spcAft>
                    <a:spcPts val="441"/>
                  </a:spcAft>
                </a:pPr>
                <a:r>
                  <a:rPr lang="en-US" sz="1471" kern="0" dirty="0">
                    <a:gradFill>
                      <a:gsLst>
                        <a:gs pos="2917">
                          <a:srgbClr val="505050"/>
                        </a:gs>
                        <a:gs pos="30000">
                          <a:srgbClr val="505050"/>
                        </a:gs>
                      </a:gsLst>
                      <a:lin ang="5400000" scaled="0"/>
                    </a:gradFill>
                    <a:latin typeface="Segoe UI"/>
                    <a:cs typeface="Segoe UI" panose="020B0502040204020203" pitchFamily="34" charset="0"/>
                  </a:rPr>
                  <a:t>Azure </a:t>
                </a:r>
                <a:r>
                  <a:rPr lang="en-US" sz="1471" kern="0" dirty="0" err="1">
                    <a:gradFill>
                      <a:gsLst>
                        <a:gs pos="2917">
                          <a:srgbClr val="505050"/>
                        </a:gs>
                        <a:gs pos="30000">
                          <a:srgbClr val="505050"/>
                        </a:gs>
                      </a:gsLst>
                      <a:lin ang="5400000" scaled="0"/>
                    </a:gradFill>
                    <a:latin typeface="Segoe UI"/>
                    <a:cs typeface="Segoe UI" panose="020B0502040204020203" pitchFamily="34" charset="0"/>
                  </a:rPr>
                  <a:t>IoT</a:t>
                </a:r>
                <a:r>
                  <a:rPr lang="en-US" sz="1471" kern="0" dirty="0">
                    <a:gradFill>
                      <a:gsLst>
                        <a:gs pos="2917">
                          <a:srgbClr val="505050"/>
                        </a:gs>
                        <a:gs pos="30000">
                          <a:srgbClr val="505050"/>
                        </a:gs>
                      </a:gsLst>
                      <a:lin ang="5400000" scaled="0"/>
                    </a:gradFill>
                    <a:latin typeface="Segoe UI"/>
                    <a:cs typeface="Segoe UI" panose="020B0502040204020203" pitchFamily="34" charset="0"/>
                  </a:rPr>
                  <a:t> </a:t>
                </a:r>
                <a:br>
                  <a:rPr lang="en-US" sz="1471" kern="0" dirty="0">
                    <a:gradFill>
                      <a:gsLst>
                        <a:gs pos="2917">
                          <a:srgbClr val="505050"/>
                        </a:gs>
                        <a:gs pos="30000">
                          <a:srgbClr val="505050"/>
                        </a:gs>
                      </a:gsLst>
                      <a:lin ang="5400000" scaled="0"/>
                    </a:gradFill>
                    <a:latin typeface="Segoe UI"/>
                    <a:cs typeface="Segoe UI" panose="020B0502040204020203" pitchFamily="34" charset="0"/>
                  </a:rPr>
                </a:br>
                <a:r>
                  <a:rPr lang="en-US" sz="1471" kern="0" dirty="0">
                    <a:gradFill>
                      <a:gsLst>
                        <a:gs pos="2917">
                          <a:srgbClr val="505050"/>
                        </a:gs>
                        <a:gs pos="30000">
                          <a:srgbClr val="505050"/>
                        </a:gs>
                      </a:gsLst>
                      <a:lin ang="5400000" scaled="0"/>
                    </a:gradFill>
                    <a:latin typeface="Segoe UI"/>
                    <a:cs typeface="Segoe UI" panose="020B0502040204020203" pitchFamily="34" charset="0"/>
                  </a:rPr>
                  <a:t>Suite</a:t>
                </a:r>
              </a:p>
            </p:txBody>
          </p:sp>
          <p:sp>
            <p:nvSpPr>
              <p:cNvPr id="26" name="TextBox 25"/>
              <p:cNvSpPr txBox="1"/>
              <p:nvPr/>
            </p:nvSpPr>
            <p:spPr>
              <a:xfrm>
                <a:off x="9312338" y="2789490"/>
                <a:ext cx="3290339" cy="572520"/>
              </a:xfrm>
              <a:prstGeom prst="rect">
                <a:avLst/>
              </a:prstGeom>
              <a:noFill/>
            </p:spPr>
            <p:txBody>
              <a:bodyPr wrap="square" lIns="134387" tIns="107510" rIns="134387" bIns="107510" rtlCol="0">
                <a:spAutoFit/>
              </a:bodyPr>
              <a:lstStyle/>
              <a:p>
                <a:pPr algn="ctr" defTabSz="671774">
                  <a:lnSpc>
                    <a:spcPct val="90000"/>
                  </a:lnSpc>
                  <a:spcAft>
                    <a:spcPts val="441"/>
                  </a:spcAft>
                </a:pPr>
                <a:r>
                  <a:rPr lang="en-US" sz="1471" kern="0" dirty="0">
                    <a:gradFill>
                      <a:gsLst>
                        <a:gs pos="2917">
                          <a:srgbClr val="505050"/>
                        </a:gs>
                        <a:gs pos="30000">
                          <a:srgbClr val="505050"/>
                        </a:gs>
                      </a:gsLst>
                      <a:lin ang="5400000" scaled="0"/>
                    </a:gradFill>
                    <a:latin typeface="Segoe UI"/>
                    <a:cs typeface="Segoe UI" panose="020B0502040204020203" pitchFamily="34" charset="0"/>
                  </a:rPr>
                  <a:t>Power BI</a:t>
                </a:r>
              </a:p>
            </p:txBody>
          </p:sp>
          <p:pic>
            <p:nvPicPr>
              <p:cNvPr id="27" name="Picture 26"/>
              <p:cNvPicPr>
                <a:picLocks noChangeAspect="1"/>
              </p:cNvPicPr>
              <p:nvPr/>
            </p:nvPicPr>
            <p:blipFill>
              <a:blip r:embed="rId3" cstate="email">
                <a:extLst>
                  <a:ext uri="{BEBA8EAE-BF5A-486C-A8C5-ECC9F3942E4B}">
                    <a14:imgProps xmlns:a14="http://schemas.microsoft.com/office/drawing/2010/main">
                      <a14:imgLayer r:embed="rId4">
                        <a14:imgEffect>
                          <a14:brightnessContrast bright="49000" contrast="-70000"/>
                        </a14:imgEffect>
                      </a14:imgLayer>
                    </a14:imgProps>
                  </a:ext>
                  <a:ext uri="{28A0092B-C50C-407E-A947-70E740481C1C}">
                    <a14:useLocalDpi xmlns:a14="http://schemas.microsoft.com/office/drawing/2010/main"/>
                  </a:ext>
                </a:extLst>
              </a:blip>
              <a:stretch>
                <a:fillRect/>
              </a:stretch>
            </p:blipFill>
            <p:spPr>
              <a:xfrm>
                <a:off x="9797638" y="2790888"/>
                <a:ext cx="533283" cy="533283"/>
              </a:xfrm>
              <a:prstGeom prst="rect">
                <a:avLst/>
              </a:prstGeom>
            </p:spPr>
          </p:pic>
          <p:sp>
            <p:nvSpPr>
              <p:cNvPr id="28" name="TextBox 27"/>
              <p:cNvSpPr txBox="1"/>
              <p:nvPr/>
            </p:nvSpPr>
            <p:spPr>
              <a:xfrm>
                <a:off x="9312337" y="3777100"/>
                <a:ext cx="3290340" cy="849657"/>
              </a:xfrm>
              <a:prstGeom prst="rect">
                <a:avLst/>
              </a:prstGeom>
              <a:noFill/>
            </p:spPr>
            <p:txBody>
              <a:bodyPr wrap="square" lIns="134387" tIns="107510" rIns="134387" bIns="107510" rtlCol="0">
                <a:spAutoFit/>
              </a:bodyPr>
              <a:lstStyle/>
              <a:p>
                <a:pPr algn="ctr" defTabSz="671774">
                  <a:lnSpc>
                    <a:spcPct val="90000"/>
                  </a:lnSpc>
                  <a:spcAft>
                    <a:spcPts val="441"/>
                  </a:spcAft>
                </a:pPr>
                <a:r>
                  <a:rPr lang="en-US" sz="1471" kern="0" dirty="0">
                    <a:gradFill>
                      <a:gsLst>
                        <a:gs pos="2917">
                          <a:srgbClr val="505050"/>
                        </a:gs>
                        <a:gs pos="30000">
                          <a:srgbClr val="505050"/>
                        </a:gs>
                      </a:gsLst>
                      <a:lin ang="5400000" scaled="0"/>
                    </a:gradFill>
                    <a:latin typeface="Segoe UI"/>
                    <a:cs typeface="Segoe UI" panose="020B0502040204020203" pitchFamily="34" charset="0"/>
                  </a:rPr>
                  <a:t>Cortana Intelligence </a:t>
                </a:r>
                <a:br>
                  <a:rPr lang="en-US" sz="1471" kern="0" dirty="0">
                    <a:gradFill>
                      <a:gsLst>
                        <a:gs pos="2917">
                          <a:srgbClr val="505050"/>
                        </a:gs>
                        <a:gs pos="30000">
                          <a:srgbClr val="505050"/>
                        </a:gs>
                      </a:gsLst>
                      <a:lin ang="5400000" scaled="0"/>
                    </a:gradFill>
                    <a:latin typeface="Segoe UI"/>
                    <a:cs typeface="Segoe UI" panose="020B0502040204020203" pitchFamily="34" charset="0"/>
                  </a:rPr>
                </a:br>
                <a:r>
                  <a:rPr lang="en-US" sz="1471" kern="0" dirty="0">
                    <a:gradFill>
                      <a:gsLst>
                        <a:gs pos="2917">
                          <a:srgbClr val="505050"/>
                        </a:gs>
                        <a:gs pos="30000">
                          <a:srgbClr val="505050"/>
                        </a:gs>
                      </a:gsLst>
                      <a:lin ang="5400000" scaled="0"/>
                    </a:gradFill>
                    <a:latin typeface="Segoe UI"/>
                    <a:cs typeface="Segoe UI" panose="020B0502040204020203" pitchFamily="34" charset="0"/>
                  </a:rPr>
                  <a:t>Suite</a:t>
                </a:r>
              </a:p>
            </p:txBody>
          </p:sp>
        </p:grpSp>
        <p:cxnSp>
          <p:nvCxnSpPr>
            <p:cNvPr id="24" name="Straight Connector 23"/>
            <p:cNvCxnSpPr/>
            <p:nvPr/>
          </p:nvCxnSpPr>
          <p:spPr>
            <a:xfrm>
              <a:off x="9355426" y="2332815"/>
              <a:ext cx="25556" cy="3466867"/>
            </a:xfrm>
            <a:prstGeom prst="line">
              <a:avLst/>
            </a:prstGeom>
            <a:ln w="19050">
              <a:solidFill>
                <a:schemeClr val="tx1">
                  <a:lumMod val="60000"/>
                  <a:lumOff val="4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504551" y="1932515"/>
            <a:ext cx="1851647" cy="2548314"/>
            <a:chOff x="143048" y="2332815"/>
            <a:chExt cx="2519083" cy="3466867"/>
          </a:xfrm>
        </p:grpSpPr>
        <p:cxnSp>
          <p:nvCxnSpPr>
            <p:cNvPr id="30" name="Straight Connector 29"/>
            <p:cNvCxnSpPr/>
            <p:nvPr/>
          </p:nvCxnSpPr>
          <p:spPr>
            <a:xfrm>
              <a:off x="2636575" y="2332815"/>
              <a:ext cx="25556" cy="3466867"/>
            </a:xfrm>
            <a:prstGeom prst="line">
              <a:avLst/>
            </a:prstGeom>
            <a:ln w="19050">
              <a:solidFill>
                <a:schemeClr val="tx1">
                  <a:lumMod val="60000"/>
                  <a:lumOff val="40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31" name="Picture 30"/>
            <p:cNvPicPr>
              <a:picLocks noChangeAspect="1"/>
            </p:cNvPicPr>
            <p:nvPr/>
          </p:nvPicPr>
          <p:blipFill>
            <a:blip r:embed="rId5" cstate="email">
              <a:extLst>
                <a:ext uri="{BEBA8EAE-BF5A-486C-A8C5-ECC9F3942E4B}">
                  <a14:imgProps xmlns:a14="http://schemas.microsoft.com/office/drawing/2010/main">
                    <a14:imgLayer r:embed="rId6">
                      <a14:imgEffect>
                        <a14:saturation sat="0"/>
                      </a14:imgEffect>
                      <a14:imgEffect>
                        <a14:brightnessContrast bright="-29000"/>
                      </a14:imgEffect>
                    </a14:imgLayer>
                  </a14:imgProps>
                </a:ext>
                <a:ext uri="{28A0092B-C50C-407E-A947-70E740481C1C}">
                  <a14:useLocalDpi xmlns:a14="http://schemas.microsoft.com/office/drawing/2010/main"/>
                </a:ext>
              </a:extLst>
            </a:blip>
            <a:stretch>
              <a:fillRect/>
            </a:stretch>
          </p:blipFill>
          <p:spPr>
            <a:xfrm>
              <a:off x="143048" y="3826470"/>
              <a:ext cx="2083676" cy="479556"/>
            </a:xfrm>
            <a:prstGeom prst="rect">
              <a:avLst/>
            </a:prstGeom>
          </p:spPr>
        </p:pic>
      </p:grpSp>
      <p:sp>
        <p:nvSpPr>
          <p:cNvPr id="36" name="Title 4"/>
          <p:cNvSpPr txBox="1">
            <a:spLocks/>
          </p:cNvSpPr>
          <p:nvPr/>
        </p:nvSpPr>
        <p:spPr>
          <a:xfrm>
            <a:off x="179760" y="168373"/>
            <a:ext cx="8680419" cy="674366"/>
          </a:xfrm>
          <a:prstGeom prst="rect">
            <a:avLst/>
          </a:prstGeom>
        </p:spPr>
        <p:txBody>
          <a:bodyPr vert="horz" wrap="square" lIns="107555" tIns="67223" rIns="107555" bIns="67223"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3235" dirty="0">
                <a:solidFill>
                  <a:schemeClr val="tx1"/>
                </a:solidFill>
              </a:rPr>
              <a:t>Dynamics 365</a:t>
            </a:r>
            <a:r>
              <a:rPr lang="en-US" sz="4412" dirty="0">
                <a:solidFill>
                  <a:schemeClr val="tx1"/>
                </a:solidFill>
              </a:rPr>
              <a:t/>
            </a:r>
            <a:br>
              <a:rPr lang="en-US" sz="4412" dirty="0">
                <a:solidFill>
                  <a:schemeClr val="tx1"/>
                </a:solidFill>
              </a:rPr>
            </a:br>
            <a:r>
              <a:rPr lang="en-US" sz="2400" dirty="0">
                <a:gradFill>
                  <a:gsLst>
                    <a:gs pos="1250">
                      <a:srgbClr val="505050"/>
                    </a:gs>
                    <a:gs pos="100000">
                      <a:srgbClr val="505050"/>
                    </a:gs>
                  </a:gsLst>
                  <a:lin ang="5400000" scaled="0"/>
                </a:gradFill>
              </a:rPr>
              <a:t>Accelerates and supports the partner evolution </a:t>
            </a:r>
            <a:endParaRPr lang="en-US" sz="2400" dirty="0">
              <a:ln>
                <a:noFill/>
              </a:ln>
              <a:gradFill>
                <a:gsLst>
                  <a:gs pos="0">
                    <a:schemeClr val="tx1"/>
                  </a:gs>
                  <a:gs pos="100000">
                    <a:schemeClr val="tx1"/>
                  </a:gs>
                </a:gsLst>
                <a:lin ang="5400000" scaled="0"/>
              </a:gradFill>
            </a:endParaRPr>
          </a:p>
          <a:p>
            <a:pPr lvl="0"/>
            <a:endParaRPr lang="en-US" sz="3529" dirty="0">
              <a:solidFill>
                <a:schemeClr val="tx1"/>
              </a:solidFill>
            </a:endParaRPr>
          </a:p>
        </p:txBody>
      </p:sp>
      <p:grpSp>
        <p:nvGrpSpPr>
          <p:cNvPr id="32" name="Group 31"/>
          <p:cNvGrpSpPr/>
          <p:nvPr/>
        </p:nvGrpSpPr>
        <p:grpSpPr>
          <a:xfrm>
            <a:off x="2213291" y="3320223"/>
            <a:ext cx="4824081" cy="810471"/>
            <a:chOff x="4234562" y="3927180"/>
            <a:chExt cx="6562015" cy="1102453"/>
          </a:xfrm>
        </p:grpSpPr>
        <p:sp>
          <p:nvSpPr>
            <p:cNvPr id="33" name="TextBox 32"/>
            <p:cNvSpPr txBox="1"/>
            <p:nvPr/>
          </p:nvSpPr>
          <p:spPr>
            <a:xfrm>
              <a:off x="5858365" y="4512928"/>
              <a:ext cx="1671970" cy="516705"/>
            </a:xfrm>
            <a:prstGeom prst="rect">
              <a:avLst/>
            </a:prstGeom>
            <a:noFill/>
          </p:spPr>
          <p:txBody>
            <a:bodyPr wrap="square" lIns="134387" tIns="107510" rIns="134387" bIns="107510" rtlCol="0">
              <a:spAutoFit/>
            </a:bodyPr>
            <a:lstStyle/>
            <a:p>
              <a:pPr algn="ctr" defTabSz="671774">
                <a:lnSpc>
                  <a:spcPct val="90000"/>
                </a:lnSpc>
                <a:spcAft>
                  <a:spcPts val="441"/>
                </a:spcAft>
              </a:pPr>
              <a:r>
                <a:rPr lang="en-US" sz="1175" kern="0" dirty="0">
                  <a:gradFill>
                    <a:gsLst>
                      <a:gs pos="2917">
                        <a:srgbClr val="505050"/>
                      </a:gs>
                      <a:gs pos="30000">
                        <a:srgbClr val="505050"/>
                      </a:gs>
                    </a:gsLst>
                    <a:lin ang="5400000" scaled="0"/>
                  </a:gradFill>
                  <a:latin typeface="Segoe UI"/>
                </a:rPr>
                <a:t>Sales</a:t>
              </a:r>
            </a:p>
          </p:txBody>
        </p:sp>
        <p:sp>
          <p:nvSpPr>
            <p:cNvPr id="37" name="TextBox 36"/>
            <p:cNvSpPr txBox="1"/>
            <p:nvPr/>
          </p:nvSpPr>
          <p:spPr>
            <a:xfrm>
              <a:off x="7185475" y="4512928"/>
              <a:ext cx="1924396" cy="516705"/>
            </a:xfrm>
            <a:prstGeom prst="rect">
              <a:avLst/>
            </a:prstGeom>
            <a:noFill/>
          </p:spPr>
          <p:txBody>
            <a:bodyPr wrap="square" lIns="134387" tIns="107510" rIns="134387" bIns="107510" rtlCol="0">
              <a:spAutoFit/>
            </a:bodyPr>
            <a:lstStyle/>
            <a:p>
              <a:pPr algn="ctr" defTabSz="671774">
                <a:lnSpc>
                  <a:spcPct val="90000"/>
                </a:lnSpc>
                <a:spcAft>
                  <a:spcPts val="441"/>
                </a:spcAft>
              </a:pPr>
              <a:r>
                <a:rPr lang="en-US" sz="1175" kern="0" dirty="0">
                  <a:gradFill>
                    <a:gsLst>
                      <a:gs pos="2917">
                        <a:srgbClr val="505050"/>
                      </a:gs>
                      <a:gs pos="30000">
                        <a:srgbClr val="505050"/>
                      </a:gs>
                    </a:gsLst>
                    <a:lin ang="5400000" scaled="0"/>
                  </a:gradFill>
                  <a:latin typeface="Segoe UI"/>
                </a:rPr>
                <a:t>Marketing</a:t>
              </a:r>
            </a:p>
          </p:txBody>
        </p:sp>
        <p:pic>
          <p:nvPicPr>
            <p:cNvPr id="38" name="Picture 3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95794" y="3954397"/>
              <a:ext cx="659197" cy="485169"/>
            </a:xfrm>
            <a:prstGeom prst="rect">
              <a:avLst/>
            </a:prstGeom>
          </p:spPr>
        </p:pic>
        <p:pic>
          <p:nvPicPr>
            <p:cNvPr id="39" name="Picture 3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420211" y="3954397"/>
              <a:ext cx="569547" cy="569547"/>
            </a:xfrm>
            <a:prstGeom prst="rect">
              <a:avLst/>
            </a:prstGeom>
          </p:spPr>
        </p:pic>
        <p:pic>
          <p:nvPicPr>
            <p:cNvPr id="40" name="Picture 3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976116" y="3954397"/>
              <a:ext cx="659197" cy="659197"/>
            </a:xfrm>
            <a:prstGeom prst="rect">
              <a:avLst/>
            </a:prstGeom>
          </p:spPr>
        </p:pic>
        <p:sp>
          <p:nvSpPr>
            <p:cNvPr id="41" name="TextBox 40"/>
            <p:cNvSpPr txBox="1"/>
            <p:nvPr/>
          </p:nvSpPr>
          <p:spPr>
            <a:xfrm>
              <a:off x="4234562" y="4512928"/>
              <a:ext cx="2142305" cy="516705"/>
            </a:xfrm>
            <a:prstGeom prst="rect">
              <a:avLst/>
            </a:prstGeom>
            <a:noFill/>
          </p:spPr>
          <p:txBody>
            <a:bodyPr wrap="square" lIns="134387" tIns="107510" rIns="134387" bIns="107510" rtlCol="0">
              <a:spAutoFit/>
            </a:bodyPr>
            <a:lstStyle/>
            <a:p>
              <a:pPr algn="ctr" defTabSz="671774">
                <a:lnSpc>
                  <a:spcPct val="90000"/>
                </a:lnSpc>
                <a:spcAft>
                  <a:spcPts val="441"/>
                </a:spcAft>
              </a:pPr>
              <a:r>
                <a:rPr lang="en-US" sz="1175" kern="0" dirty="0">
                  <a:gradFill>
                    <a:gsLst>
                      <a:gs pos="2917">
                        <a:srgbClr val="505050"/>
                      </a:gs>
                      <a:gs pos="30000">
                        <a:srgbClr val="505050"/>
                      </a:gs>
                    </a:gsLst>
                    <a:lin ang="5400000" scaled="0"/>
                  </a:gradFill>
                  <a:latin typeface="Segoe UI"/>
                </a:rPr>
                <a:t>Financials</a:t>
              </a:r>
            </a:p>
          </p:txBody>
        </p:sp>
        <p:grpSp>
          <p:nvGrpSpPr>
            <p:cNvPr id="42" name="Group 41"/>
            <p:cNvGrpSpPr/>
            <p:nvPr/>
          </p:nvGrpSpPr>
          <p:grpSpPr>
            <a:xfrm>
              <a:off x="8653968" y="3927180"/>
              <a:ext cx="2142609" cy="1102420"/>
              <a:chOff x="7519807" y="2183090"/>
              <a:chExt cx="2142609" cy="1102420"/>
            </a:xfrm>
          </p:grpSpPr>
          <p:sp>
            <p:nvSpPr>
              <p:cNvPr id="43" name="TextBox 42"/>
              <p:cNvSpPr txBox="1"/>
              <p:nvPr/>
            </p:nvSpPr>
            <p:spPr>
              <a:xfrm>
                <a:off x="7519807" y="2768764"/>
                <a:ext cx="2142609" cy="516746"/>
              </a:xfrm>
              <a:prstGeom prst="rect">
                <a:avLst/>
              </a:prstGeom>
              <a:noFill/>
            </p:spPr>
            <p:txBody>
              <a:bodyPr wrap="square" lIns="134406" tIns="107525" rIns="134406" bIns="107525" rtlCol="0">
                <a:spAutoFit/>
              </a:bodyPr>
              <a:lstStyle/>
              <a:p>
                <a:pPr algn="ctr" defTabSz="671903">
                  <a:lnSpc>
                    <a:spcPct val="90000"/>
                  </a:lnSpc>
                  <a:spcAft>
                    <a:spcPts val="441"/>
                  </a:spcAft>
                </a:pPr>
                <a:r>
                  <a:rPr lang="en-US" sz="1175" kern="0" dirty="0">
                    <a:gradFill>
                      <a:gsLst>
                        <a:gs pos="2917">
                          <a:srgbClr val="505050"/>
                        </a:gs>
                        <a:gs pos="30000">
                          <a:srgbClr val="505050"/>
                        </a:gs>
                      </a:gsLst>
                      <a:lin ang="5400000" scaled="0"/>
                    </a:gradFill>
                    <a:latin typeface="Segoe UI"/>
                  </a:rPr>
                  <a:t>Customer Service</a:t>
                </a:r>
              </a:p>
            </p:txBody>
          </p:sp>
          <p:pic>
            <p:nvPicPr>
              <p:cNvPr id="44" name="Picture 4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348492" y="2183090"/>
                <a:ext cx="485238" cy="659291"/>
              </a:xfrm>
              <a:prstGeom prst="rect">
                <a:avLst/>
              </a:prstGeom>
            </p:spPr>
          </p:pic>
        </p:grpSp>
      </p:grpSp>
    </p:spTree>
    <p:extLst>
      <p:ext uri="{BB962C8B-B14F-4D97-AF65-F5344CB8AC3E}">
        <p14:creationId xmlns:p14="http://schemas.microsoft.com/office/powerpoint/2010/main" val="106506298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015648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 y="2181983"/>
            <a:ext cx="9143533" cy="53785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21" tIns="109697" rIns="137121" bIns="109697" numCol="1" spcCol="0" rtlCol="0" fromWordArt="0" anchor="t" anchorCtr="0" forceAA="0" compatLnSpc="1">
            <a:prstTxWarp prst="textNoShape">
              <a:avLst/>
            </a:prstTxWarp>
            <a:noAutofit/>
          </a:bodyPr>
          <a:lstStyle/>
          <a:p>
            <a:pPr algn="ctr" defTabSz="699086" fontAlgn="base">
              <a:lnSpc>
                <a:spcPct val="90000"/>
              </a:lnSpc>
              <a:spcBef>
                <a:spcPct val="0"/>
              </a:spcBef>
              <a:spcAft>
                <a:spcPct val="0"/>
              </a:spcAft>
            </a:pPr>
            <a:endParaRPr lang="en-GB" sz="1800" kern="0" dirty="0" err="1">
              <a:gradFill>
                <a:gsLst>
                  <a:gs pos="0">
                    <a:srgbClr val="FFFFFF"/>
                  </a:gs>
                  <a:gs pos="100000">
                    <a:srgbClr val="FFFFFF"/>
                  </a:gs>
                </a:gsLst>
                <a:lin ang="5400000" scaled="0"/>
              </a:gradFill>
              <a:highlight>
                <a:srgbClr val="C0C0C0"/>
              </a:highlight>
              <a:ea typeface="Segoe UI" pitchFamily="34" charset="0"/>
              <a:cs typeface="Segoe UI" pitchFamily="34" charset="0"/>
            </a:endParaRPr>
          </a:p>
        </p:txBody>
      </p:sp>
      <p:sp>
        <p:nvSpPr>
          <p:cNvPr id="82" name="Rectangle 81"/>
          <p:cNvSpPr/>
          <p:nvPr/>
        </p:nvSpPr>
        <p:spPr bwMode="auto">
          <a:xfrm>
            <a:off x="-1" y="3324910"/>
            <a:ext cx="9143533" cy="53785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21" tIns="109697" rIns="137121" bIns="109697" numCol="1" spcCol="0" rtlCol="0" fromWordArt="0" anchor="t" anchorCtr="0" forceAA="0" compatLnSpc="1">
            <a:prstTxWarp prst="textNoShape">
              <a:avLst/>
            </a:prstTxWarp>
            <a:noAutofit/>
          </a:bodyPr>
          <a:lstStyle/>
          <a:p>
            <a:pPr algn="ctr" defTabSz="699086" fontAlgn="base">
              <a:lnSpc>
                <a:spcPct val="90000"/>
              </a:lnSpc>
              <a:spcBef>
                <a:spcPct val="0"/>
              </a:spcBef>
              <a:spcAft>
                <a:spcPct val="0"/>
              </a:spcAft>
            </a:pPr>
            <a:endParaRPr lang="en-GB" sz="1800" kern="0" dirty="0" err="1">
              <a:gradFill>
                <a:gsLst>
                  <a:gs pos="0">
                    <a:srgbClr val="FFFFFF"/>
                  </a:gs>
                  <a:gs pos="100000">
                    <a:srgbClr val="FFFFFF"/>
                  </a:gs>
                </a:gsLst>
                <a:lin ang="5400000" scaled="0"/>
              </a:gradFill>
              <a:highlight>
                <a:srgbClr val="C0C0C0"/>
              </a:highlight>
              <a:ea typeface="Segoe UI" pitchFamily="34" charset="0"/>
              <a:cs typeface="Segoe UI" pitchFamily="34" charset="0"/>
            </a:endParaRPr>
          </a:p>
        </p:txBody>
      </p:sp>
      <p:sp>
        <p:nvSpPr>
          <p:cNvPr id="86" name="Rectangle 85"/>
          <p:cNvSpPr/>
          <p:nvPr/>
        </p:nvSpPr>
        <p:spPr bwMode="auto">
          <a:xfrm>
            <a:off x="0" y="2753445"/>
            <a:ext cx="9143533" cy="53785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21" tIns="109697" rIns="137121" bIns="109697" numCol="1" spcCol="0" rtlCol="0" fromWordArt="0" anchor="t" anchorCtr="0" forceAA="0" compatLnSpc="1">
            <a:prstTxWarp prst="textNoShape">
              <a:avLst/>
            </a:prstTxWarp>
            <a:noAutofit/>
          </a:bodyPr>
          <a:lstStyle/>
          <a:p>
            <a:pPr algn="ctr" defTabSz="699086" fontAlgn="base">
              <a:lnSpc>
                <a:spcPct val="90000"/>
              </a:lnSpc>
              <a:spcBef>
                <a:spcPct val="0"/>
              </a:spcBef>
              <a:spcAft>
                <a:spcPct val="0"/>
              </a:spcAft>
            </a:pPr>
            <a:endParaRPr lang="en-GB" sz="1800" kern="0" dirty="0" err="1">
              <a:gradFill>
                <a:gsLst>
                  <a:gs pos="0">
                    <a:srgbClr val="FFFFFF"/>
                  </a:gs>
                  <a:gs pos="100000">
                    <a:srgbClr val="FFFFFF"/>
                  </a:gs>
                </a:gsLst>
                <a:lin ang="5400000" scaled="0"/>
              </a:gradFill>
              <a:highlight>
                <a:srgbClr val="C0C0C0"/>
              </a:highlight>
              <a:ea typeface="Segoe UI" pitchFamily="34" charset="0"/>
              <a:cs typeface="Segoe UI" pitchFamily="34" charset="0"/>
            </a:endParaRPr>
          </a:p>
        </p:txBody>
      </p:sp>
      <p:sp>
        <p:nvSpPr>
          <p:cNvPr id="158" name="Rectangle 157"/>
          <p:cNvSpPr/>
          <p:nvPr/>
        </p:nvSpPr>
        <p:spPr bwMode="auto">
          <a:xfrm>
            <a:off x="0" y="1610520"/>
            <a:ext cx="9143533" cy="53785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21" tIns="109697" rIns="137121" bIns="109697" numCol="1" spcCol="0" rtlCol="0" fromWordArt="0" anchor="t" anchorCtr="0" forceAA="0" compatLnSpc="1">
            <a:prstTxWarp prst="textNoShape">
              <a:avLst/>
            </a:prstTxWarp>
            <a:noAutofit/>
          </a:bodyPr>
          <a:lstStyle/>
          <a:p>
            <a:pPr algn="ctr" defTabSz="699086" fontAlgn="base">
              <a:lnSpc>
                <a:spcPct val="90000"/>
              </a:lnSpc>
              <a:spcBef>
                <a:spcPct val="0"/>
              </a:spcBef>
              <a:spcAft>
                <a:spcPct val="0"/>
              </a:spcAft>
            </a:pPr>
            <a:endParaRPr lang="en-GB" sz="1800" kern="0" dirty="0" err="1">
              <a:gradFill>
                <a:gsLst>
                  <a:gs pos="0">
                    <a:srgbClr val="FFFFFF"/>
                  </a:gs>
                  <a:gs pos="100000">
                    <a:srgbClr val="FFFFFF"/>
                  </a:gs>
                </a:gsLst>
                <a:lin ang="5400000" scaled="0"/>
              </a:gradFill>
              <a:highlight>
                <a:srgbClr val="C0C0C0"/>
              </a:highlight>
              <a:ea typeface="Segoe UI" pitchFamily="34" charset="0"/>
              <a:cs typeface="Segoe UI" pitchFamily="34" charset="0"/>
            </a:endParaRPr>
          </a:p>
        </p:txBody>
      </p:sp>
      <p:sp>
        <p:nvSpPr>
          <p:cNvPr id="160" name="Title 1"/>
          <p:cNvSpPr>
            <a:spLocks noGrp="1"/>
          </p:cNvSpPr>
          <p:nvPr>
            <p:ph type="title"/>
          </p:nvPr>
        </p:nvSpPr>
        <p:spPr/>
        <p:txBody>
          <a:bodyPr/>
          <a:lstStyle/>
          <a:p>
            <a:r>
              <a:rPr lang="en-US" dirty="0">
                <a:gradFill>
                  <a:gsLst>
                    <a:gs pos="1250">
                      <a:srgbClr val="505050"/>
                    </a:gs>
                    <a:gs pos="100000">
                      <a:srgbClr val="505050"/>
                    </a:gs>
                  </a:gsLst>
                  <a:lin ang="5400000" scaled="0"/>
                </a:gradFill>
              </a:rPr>
              <a:t>SMB release roadmap</a:t>
            </a:r>
            <a:endParaRPr lang="en-GB" dirty="0">
              <a:gradFill>
                <a:gsLst>
                  <a:gs pos="1250">
                    <a:srgbClr val="505050"/>
                  </a:gs>
                  <a:gs pos="100000">
                    <a:srgbClr val="505050"/>
                  </a:gs>
                </a:gsLst>
                <a:lin ang="5400000" scaled="0"/>
              </a:gradFill>
            </a:endParaRPr>
          </a:p>
        </p:txBody>
      </p:sp>
      <p:sp>
        <p:nvSpPr>
          <p:cNvPr id="10" name="Rectangle 9"/>
          <p:cNvSpPr/>
          <p:nvPr/>
        </p:nvSpPr>
        <p:spPr bwMode="auto">
          <a:xfrm>
            <a:off x="1546333" y="1092665"/>
            <a:ext cx="1021925"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2013</a:t>
            </a:r>
          </a:p>
        </p:txBody>
      </p:sp>
      <p:sp>
        <p:nvSpPr>
          <p:cNvPr id="164" name="Rectangle 163"/>
          <p:cNvSpPr/>
          <p:nvPr/>
        </p:nvSpPr>
        <p:spPr bwMode="auto">
          <a:xfrm>
            <a:off x="2602847" y="1092665"/>
            <a:ext cx="1021925"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2014</a:t>
            </a:r>
          </a:p>
        </p:txBody>
      </p:sp>
      <p:sp>
        <p:nvSpPr>
          <p:cNvPr id="165" name="Rectangle 164"/>
          <p:cNvSpPr/>
          <p:nvPr/>
        </p:nvSpPr>
        <p:spPr bwMode="auto">
          <a:xfrm>
            <a:off x="3659362" y="1092665"/>
            <a:ext cx="1021925"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2015</a:t>
            </a:r>
          </a:p>
        </p:txBody>
      </p:sp>
      <p:sp>
        <p:nvSpPr>
          <p:cNvPr id="166" name="Rectangle 165"/>
          <p:cNvSpPr/>
          <p:nvPr/>
        </p:nvSpPr>
        <p:spPr bwMode="auto">
          <a:xfrm>
            <a:off x="4715877" y="1092665"/>
            <a:ext cx="1021925"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2016</a:t>
            </a:r>
          </a:p>
        </p:txBody>
      </p:sp>
      <p:sp>
        <p:nvSpPr>
          <p:cNvPr id="172" name="Rectangle 171"/>
          <p:cNvSpPr/>
          <p:nvPr/>
        </p:nvSpPr>
        <p:spPr bwMode="auto">
          <a:xfrm>
            <a:off x="5772391" y="1092665"/>
            <a:ext cx="1021925"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2017</a:t>
            </a:r>
          </a:p>
        </p:txBody>
      </p:sp>
      <p:sp>
        <p:nvSpPr>
          <p:cNvPr id="173" name="Rectangle 172"/>
          <p:cNvSpPr/>
          <p:nvPr/>
        </p:nvSpPr>
        <p:spPr bwMode="auto">
          <a:xfrm>
            <a:off x="6828906" y="1092665"/>
            <a:ext cx="1021925"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2018</a:t>
            </a:r>
          </a:p>
        </p:txBody>
      </p:sp>
      <p:sp>
        <p:nvSpPr>
          <p:cNvPr id="174" name="Rectangle 173"/>
          <p:cNvSpPr/>
          <p:nvPr/>
        </p:nvSpPr>
        <p:spPr bwMode="auto">
          <a:xfrm>
            <a:off x="7885420" y="1092665"/>
            <a:ext cx="1056419" cy="2925030"/>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4580">
              <a:lnSpc>
                <a:spcPct val="90000"/>
              </a:lnSpc>
            </a:pPr>
            <a:r>
              <a:rPr lang="en-US" sz="1176" b="1" kern="0" dirty="0">
                <a:ln w="18415" cmpd="sng">
                  <a:noFill/>
                  <a:prstDash val="solid"/>
                </a:ln>
                <a:gradFill>
                  <a:gsLst>
                    <a:gs pos="83929">
                      <a:schemeClr val="tx1"/>
                    </a:gs>
                    <a:gs pos="67857">
                      <a:schemeClr val="tx1"/>
                    </a:gs>
                  </a:gsLst>
                  <a:lin ang="5400000" scaled="0"/>
                </a:gradFill>
                <a:cs typeface="Segoe UI Semibold" panose="020B0702040204020203" pitchFamily="34" charset="0"/>
              </a:rPr>
              <a:t>2019</a:t>
            </a:r>
          </a:p>
        </p:txBody>
      </p:sp>
      <p:grpSp>
        <p:nvGrpSpPr>
          <p:cNvPr id="17" name="Group 16"/>
          <p:cNvGrpSpPr/>
          <p:nvPr/>
        </p:nvGrpSpPr>
        <p:grpSpPr>
          <a:xfrm>
            <a:off x="1546334" y="2192988"/>
            <a:ext cx="7395690" cy="515852"/>
            <a:chOff x="2103120" y="4426611"/>
            <a:chExt cx="10058652" cy="701594"/>
          </a:xfrm>
        </p:grpSpPr>
        <p:cxnSp>
          <p:nvCxnSpPr>
            <p:cNvPr id="121" name="Straight Connector 120"/>
            <p:cNvCxnSpPr/>
            <p:nvPr/>
          </p:nvCxnSpPr>
          <p:spPr>
            <a:xfrm>
              <a:off x="2103120" y="4777407"/>
              <a:ext cx="10058652"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25" name="Oval 124"/>
            <p:cNvSpPr/>
            <p:nvPr/>
          </p:nvSpPr>
          <p:spPr bwMode="auto">
            <a:xfrm>
              <a:off x="2735627"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24" name="Rectangle 23"/>
            <p:cNvSpPr/>
            <p:nvPr/>
          </p:nvSpPr>
          <p:spPr>
            <a:xfrm>
              <a:off x="2515730" y="4426612"/>
              <a:ext cx="564671" cy="350797"/>
            </a:xfrm>
            <a:prstGeom prst="rect">
              <a:avLst/>
            </a:prstGeom>
          </p:spPr>
          <p:txBody>
            <a:bodyPr wrap="none" lIns="0" tIns="67232" rIns="0" bIns="67232" anchor="b" anchorCtr="0">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GP 2013</a:t>
              </a:r>
            </a:p>
          </p:txBody>
        </p:sp>
        <p:sp>
          <p:nvSpPr>
            <p:cNvPr id="128" name="Oval 127"/>
            <p:cNvSpPr/>
            <p:nvPr/>
          </p:nvSpPr>
          <p:spPr bwMode="auto">
            <a:xfrm>
              <a:off x="3753256"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51" name="Rectangle 150"/>
            <p:cNvSpPr/>
            <p:nvPr/>
          </p:nvSpPr>
          <p:spPr>
            <a:xfrm>
              <a:off x="3428588" y="4777408"/>
              <a:ext cx="780511" cy="350797"/>
            </a:xfrm>
            <a:prstGeom prst="rect">
              <a:avLst/>
            </a:prstGeom>
          </p:spPr>
          <p:txBody>
            <a:bodyPr wrap="none" lIns="0" tIns="67232" rIns="0" bIns="67232">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GP 2013 R2</a:t>
              </a:r>
            </a:p>
          </p:txBody>
        </p:sp>
        <p:sp>
          <p:nvSpPr>
            <p:cNvPr id="131" name="Oval 130"/>
            <p:cNvSpPr/>
            <p:nvPr/>
          </p:nvSpPr>
          <p:spPr bwMode="auto">
            <a:xfrm>
              <a:off x="5609494"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34" name="Oval 133"/>
            <p:cNvSpPr/>
            <p:nvPr/>
          </p:nvSpPr>
          <p:spPr bwMode="auto">
            <a:xfrm>
              <a:off x="6741099"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77" name="Oval 76"/>
            <p:cNvSpPr/>
            <p:nvPr/>
          </p:nvSpPr>
          <p:spPr bwMode="auto">
            <a:xfrm>
              <a:off x="4591864"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3" name="TextBox 2"/>
            <p:cNvSpPr txBox="1"/>
            <p:nvPr/>
          </p:nvSpPr>
          <p:spPr>
            <a:xfrm>
              <a:off x="5281676" y="4777408"/>
              <a:ext cx="780511" cy="350797"/>
            </a:xfrm>
            <a:prstGeom prst="rect">
              <a:avLst/>
            </a:prstGeom>
          </p:spPr>
          <p:txBody>
            <a:bodyPr wrap="none" lIns="0" tIns="67232" rIns="0" bIns="6723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GP 2015 R2</a:t>
              </a:r>
            </a:p>
          </p:txBody>
        </p:sp>
        <p:sp>
          <p:nvSpPr>
            <p:cNvPr id="88" name="TextBox 87"/>
            <p:cNvSpPr txBox="1"/>
            <p:nvPr/>
          </p:nvSpPr>
          <p:spPr>
            <a:xfrm>
              <a:off x="6521201" y="4426611"/>
              <a:ext cx="564671" cy="350797"/>
            </a:xfrm>
            <a:prstGeom prst="rect">
              <a:avLst/>
            </a:prstGeom>
          </p:spPr>
          <p:txBody>
            <a:bodyPr wrap="none" lIns="0" tIns="67232" rIns="0" bIns="6723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GP 2016</a:t>
              </a:r>
            </a:p>
          </p:txBody>
        </p:sp>
        <p:sp>
          <p:nvSpPr>
            <p:cNvPr id="92" name="TextBox 91"/>
            <p:cNvSpPr txBox="1"/>
            <p:nvPr/>
          </p:nvSpPr>
          <p:spPr>
            <a:xfrm>
              <a:off x="7082016" y="4777408"/>
              <a:ext cx="739086" cy="350797"/>
            </a:xfrm>
            <a:prstGeom prst="rect">
              <a:avLst/>
            </a:prstGeom>
          </p:spPr>
          <p:txBody>
            <a:bodyPr wrap="none" lIns="0" tIns="67232" rIns="0" bIns="6723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GP2016 R2</a:t>
              </a:r>
            </a:p>
          </p:txBody>
        </p:sp>
        <p:sp>
          <p:nvSpPr>
            <p:cNvPr id="93" name="Rectangle 92"/>
            <p:cNvSpPr/>
            <p:nvPr/>
          </p:nvSpPr>
          <p:spPr>
            <a:xfrm>
              <a:off x="4376174" y="4426611"/>
              <a:ext cx="564671" cy="350797"/>
            </a:xfrm>
            <a:prstGeom prst="rect">
              <a:avLst/>
            </a:prstGeom>
          </p:spPr>
          <p:txBody>
            <a:bodyPr wrap="none" lIns="0" tIns="67232" rIns="0" bIns="67232" anchor="b" anchorCtr="0">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GP 2015</a:t>
              </a:r>
            </a:p>
          </p:txBody>
        </p:sp>
        <p:sp>
          <p:nvSpPr>
            <p:cNvPr id="108" name="Oval 107"/>
            <p:cNvSpPr/>
            <p:nvPr/>
          </p:nvSpPr>
          <p:spPr bwMode="auto">
            <a:xfrm>
              <a:off x="7389120"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46" name="TextBox 145"/>
            <p:cNvSpPr txBox="1"/>
            <p:nvPr/>
          </p:nvSpPr>
          <p:spPr>
            <a:xfrm>
              <a:off x="10401416" y="4426611"/>
              <a:ext cx="599554" cy="350797"/>
            </a:xfrm>
            <a:prstGeom prst="rect">
              <a:avLst/>
            </a:prstGeom>
          </p:spPr>
          <p:txBody>
            <a:bodyPr wrap="none" lIns="0" tIns="67232" rIns="0" bIns="6723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Ongoing</a:t>
              </a:r>
            </a:p>
          </p:txBody>
        </p:sp>
        <p:sp>
          <p:nvSpPr>
            <p:cNvPr id="148" name="TextBox 147"/>
            <p:cNvSpPr txBox="1"/>
            <p:nvPr/>
          </p:nvSpPr>
          <p:spPr>
            <a:xfrm>
              <a:off x="10245535" y="4777407"/>
              <a:ext cx="911323" cy="350797"/>
            </a:xfrm>
            <a:prstGeom prst="rect">
              <a:avLst/>
            </a:prstGeom>
          </p:spPr>
          <p:txBody>
            <a:bodyPr wrap="none" lIns="0" tIns="67232" rIns="0" bIns="6723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Development</a:t>
              </a:r>
            </a:p>
          </p:txBody>
        </p:sp>
      </p:grpSp>
      <p:grpSp>
        <p:nvGrpSpPr>
          <p:cNvPr id="16" name="Group 15"/>
          <p:cNvGrpSpPr/>
          <p:nvPr/>
        </p:nvGrpSpPr>
        <p:grpSpPr>
          <a:xfrm>
            <a:off x="1546334" y="2768636"/>
            <a:ext cx="7395690" cy="507479"/>
            <a:chOff x="2103120" y="5209534"/>
            <a:chExt cx="10058652" cy="690206"/>
          </a:xfrm>
        </p:grpSpPr>
        <p:cxnSp>
          <p:nvCxnSpPr>
            <p:cNvPr id="123" name="Straight Connector 122"/>
            <p:cNvCxnSpPr/>
            <p:nvPr/>
          </p:nvCxnSpPr>
          <p:spPr>
            <a:xfrm flipV="1">
              <a:off x="2103120" y="5554636"/>
              <a:ext cx="10058652"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27" name="Oval 126"/>
            <p:cNvSpPr/>
            <p:nvPr/>
          </p:nvSpPr>
          <p:spPr bwMode="auto">
            <a:xfrm>
              <a:off x="2735627"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30" name="Oval 129"/>
            <p:cNvSpPr/>
            <p:nvPr/>
          </p:nvSpPr>
          <p:spPr bwMode="auto">
            <a:xfrm>
              <a:off x="4172560"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33" name="Oval 132"/>
            <p:cNvSpPr/>
            <p:nvPr/>
          </p:nvSpPr>
          <p:spPr bwMode="auto">
            <a:xfrm>
              <a:off x="5609494"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36" name="Oval 135"/>
            <p:cNvSpPr/>
            <p:nvPr/>
          </p:nvSpPr>
          <p:spPr bwMode="auto">
            <a:xfrm>
              <a:off x="7046427"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97" name="Rectangle 96"/>
            <p:cNvSpPr/>
            <p:nvPr/>
          </p:nvSpPr>
          <p:spPr>
            <a:xfrm>
              <a:off x="2389277" y="5209534"/>
              <a:ext cx="817574" cy="350797"/>
            </a:xfrm>
            <a:prstGeom prst="rect">
              <a:avLst/>
            </a:prstGeom>
          </p:spPr>
          <p:txBody>
            <a:bodyPr wrap="none" lIns="0" tIns="67232" rIns="0" bIns="67232" anchor="b" anchorCtr="0">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SL 2011 SP2</a:t>
              </a:r>
            </a:p>
          </p:txBody>
        </p:sp>
        <p:sp>
          <p:nvSpPr>
            <p:cNvPr id="102" name="Rectangle 101"/>
            <p:cNvSpPr/>
            <p:nvPr/>
          </p:nvSpPr>
          <p:spPr>
            <a:xfrm>
              <a:off x="3972284" y="5548943"/>
              <a:ext cx="525427" cy="350797"/>
            </a:xfrm>
            <a:prstGeom prst="rect">
              <a:avLst/>
            </a:prstGeom>
          </p:spPr>
          <p:txBody>
            <a:bodyPr wrap="none" lIns="0" tIns="67232" rIns="0" bIns="67232">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SL 2015</a:t>
              </a:r>
            </a:p>
          </p:txBody>
        </p:sp>
        <p:sp>
          <p:nvSpPr>
            <p:cNvPr id="104" name="Rectangle 103"/>
            <p:cNvSpPr/>
            <p:nvPr/>
          </p:nvSpPr>
          <p:spPr>
            <a:xfrm>
              <a:off x="5246791" y="5209534"/>
              <a:ext cx="850277" cy="350797"/>
            </a:xfrm>
            <a:prstGeom prst="rect">
              <a:avLst/>
            </a:prstGeom>
          </p:spPr>
          <p:txBody>
            <a:bodyPr wrap="none" lIns="0" tIns="67232" rIns="0" bIns="67232" anchor="b" anchorCtr="0">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SL 2015 CU1</a:t>
              </a:r>
            </a:p>
          </p:txBody>
        </p:sp>
        <p:sp>
          <p:nvSpPr>
            <p:cNvPr id="107" name="Rectangle 106"/>
            <p:cNvSpPr/>
            <p:nvPr/>
          </p:nvSpPr>
          <p:spPr>
            <a:xfrm>
              <a:off x="6683724" y="5548943"/>
              <a:ext cx="850277" cy="350797"/>
            </a:xfrm>
            <a:prstGeom prst="rect">
              <a:avLst/>
            </a:prstGeom>
          </p:spPr>
          <p:txBody>
            <a:bodyPr wrap="none" lIns="0" tIns="67232" rIns="0" bIns="67232">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SL 2015 CU2</a:t>
              </a:r>
            </a:p>
          </p:txBody>
        </p:sp>
        <p:sp>
          <p:nvSpPr>
            <p:cNvPr id="159" name="TextBox 158"/>
            <p:cNvSpPr txBox="1"/>
            <p:nvPr/>
          </p:nvSpPr>
          <p:spPr>
            <a:xfrm>
              <a:off x="10401416" y="5209534"/>
              <a:ext cx="599554" cy="350797"/>
            </a:xfrm>
            <a:prstGeom prst="rect">
              <a:avLst/>
            </a:prstGeom>
          </p:spPr>
          <p:txBody>
            <a:bodyPr wrap="none" lIns="0" tIns="67232" rIns="0" bIns="6723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Ongoing</a:t>
              </a:r>
            </a:p>
          </p:txBody>
        </p:sp>
        <p:sp>
          <p:nvSpPr>
            <p:cNvPr id="161" name="TextBox 160"/>
            <p:cNvSpPr txBox="1"/>
            <p:nvPr/>
          </p:nvSpPr>
          <p:spPr>
            <a:xfrm>
              <a:off x="10245535" y="5548943"/>
              <a:ext cx="911323" cy="350797"/>
            </a:xfrm>
            <a:prstGeom prst="rect">
              <a:avLst/>
            </a:prstGeom>
          </p:spPr>
          <p:txBody>
            <a:bodyPr wrap="none" lIns="0" tIns="67232" rIns="0" bIns="6723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Development</a:t>
              </a:r>
            </a:p>
          </p:txBody>
        </p:sp>
      </p:grpSp>
      <p:grpSp>
        <p:nvGrpSpPr>
          <p:cNvPr id="15" name="Group 14"/>
          <p:cNvGrpSpPr/>
          <p:nvPr/>
        </p:nvGrpSpPr>
        <p:grpSpPr>
          <a:xfrm>
            <a:off x="1546334" y="3335913"/>
            <a:ext cx="7395690" cy="515853"/>
            <a:chOff x="2103120" y="5981070"/>
            <a:chExt cx="10058652" cy="701596"/>
          </a:xfrm>
        </p:grpSpPr>
        <p:cxnSp>
          <p:nvCxnSpPr>
            <p:cNvPr id="122" name="Straight Connector 121"/>
            <p:cNvCxnSpPr/>
            <p:nvPr/>
          </p:nvCxnSpPr>
          <p:spPr>
            <a:xfrm>
              <a:off x="2103120" y="6331867"/>
              <a:ext cx="10058652"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26" name="Oval 125"/>
            <p:cNvSpPr/>
            <p:nvPr/>
          </p:nvSpPr>
          <p:spPr bwMode="auto">
            <a:xfrm>
              <a:off x="2735627"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29" name="Oval 128"/>
            <p:cNvSpPr/>
            <p:nvPr/>
          </p:nvSpPr>
          <p:spPr bwMode="auto">
            <a:xfrm>
              <a:off x="4172560"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52" name="Rectangle 151"/>
            <p:cNvSpPr/>
            <p:nvPr/>
          </p:nvSpPr>
          <p:spPr>
            <a:xfrm>
              <a:off x="3892706" y="6331869"/>
              <a:ext cx="684581" cy="350797"/>
            </a:xfrm>
            <a:prstGeom prst="rect">
              <a:avLst/>
            </a:prstGeom>
          </p:spPr>
          <p:txBody>
            <a:bodyPr wrap="none" lIns="0" tIns="67232" rIns="0" bIns="67232">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NAV 2015</a:t>
              </a:r>
            </a:p>
          </p:txBody>
        </p:sp>
        <p:sp>
          <p:nvSpPr>
            <p:cNvPr id="132" name="Oval 131"/>
            <p:cNvSpPr/>
            <p:nvPr/>
          </p:nvSpPr>
          <p:spPr bwMode="auto">
            <a:xfrm>
              <a:off x="5609494"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53" name="Rectangle 152"/>
            <p:cNvSpPr/>
            <p:nvPr/>
          </p:nvSpPr>
          <p:spPr>
            <a:xfrm>
              <a:off x="5329640" y="5981070"/>
              <a:ext cx="684581" cy="350797"/>
            </a:xfrm>
            <a:prstGeom prst="rect">
              <a:avLst/>
            </a:prstGeom>
          </p:spPr>
          <p:txBody>
            <a:bodyPr wrap="none" lIns="0" tIns="67232" rIns="0" bIns="67232" anchor="b" anchorCtr="0">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NAV 2016</a:t>
              </a:r>
            </a:p>
          </p:txBody>
        </p:sp>
        <p:sp>
          <p:nvSpPr>
            <p:cNvPr id="135" name="Oval 134"/>
            <p:cNvSpPr/>
            <p:nvPr/>
          </p:nvSpPr>
          <p:spPr bwMode="auto">
            <a:xfrm>
              <a:off x="7046427"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54" name="Rectangle 153"/>
            <p:cNvSpPr/>
            <p:nvPr/>
          </p:nvSpPr>
          <p:spPr>
            <a:xfrm>
              <a:off x="6766572" y="6331867"/>
              <a:ext cx="684581" cy="350797"/>
            </a:xfrm>
            <a:prstGeom prst="rect">
              <a:avLst/>
            </a:prstGeom>
          </p:spPr>
          <p:txBody>
            <a:bodyPr wrap="none" lIns="0" tIns="67232" rIns="0" bIns="67232">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NAV 2017</a:t>
              </a:r>
            </a:p>
          </p:txBody>
        </p:sp>
        <p:sp>
          <p:nvSpPr>
            <p:cNvPr id="76" name="Rectangle 75"/>
            <p:cNvSpPr/>
            <p:nvPr/>
          </p:nvSpPr>
          <p:spPr>
            <a:xfrm>
              <a:off x="2347851" y="5981070"/>
              <a:ext cx="900422" cy="350797"/>
            </a:xfrm>
            <a:prstGeom prst="rect">
              <a:avLst/>
            </a:prstGeom>
          </p:spPr>
          <p:txBody>
            <a:bodyPr wrap="none" lIns="0" tIns="67232" rIns="0" bIns="67232" anchor="b" anchorCtr="0">
              <a:spAutoFit/>
            </a:bodyPr>
            <a:lstStyle/>
            <a:p>
              <a:pPr algn="ctr" defTabSz="672032">
                <a:lnSpc>
                  <a:spcPct val="90000"/>
                </a:lnSpc>
              </a:pPr>
              <a:r>
                <a:rPr lang="en-GB" sz="882" kern="0" dirty="0">
                  <a:gradFill>
                    <a:gsLst>
                      <a:gs pos="46429">
                        <a:schemeClr val="tx1"/>
                      </a:gs>
                      <a:gs pos="74000">
                        <a:schemeClr val="tx1"/>
                      </a:gs>
                    </a:gsLst>
                    <a:lin ang="5400000" scaled="1"/>
                  </a:gradFill>
                  <a:cs typeface="Segoe UI Semilight" panose="020B0402040204020203" pitchFamily="34" charset="0"/>
                </a:rPr>
                <a:t>NAV 2013 R2</a:t>
              </a:r>
            </a:p>
          </p:txBody>
        </p:sp>
        <p:sp>
          <p:nvSpPr>
            <p:cNvPr id="162" name="TextBox 161"/>
            <p:cNvSpPr txBox="1"/>
            <p:nvPr/>
          </p:nvSpPr>
          <p:spPr>
            <a:xfrm>
              <a:off x="10401416" y="5981070"/>
              <a:ext cx="599554" cy="350797"/>
            </a:xfrm>
            <a:prstGeom prst="rect">
              <a:avLst/>
            </a:prstGeom>
          </p:spPr>
          <p:txBody>
            <a:bodyPr wrap="none" lIns="0" tIns="67232" rIns="0" bIns="6723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Ongoing</a:t>
              </a:r>
            </a:p>
          </p:txBody>
        </p:sp>
        <p:sp>
          <p:nvSpPr>
            <p:cNvPr id="163" name="TextBox 162"/>
            <p:cNvSpPr txBox="1"/>
            <p:nvPr/>
          </p:nvSpPr>
          <p:spPr>
            <a:xfrm>
              <a:off x="10245535" y="6331867"/>
              <a:ext cx="911323" cy="350797"/>
            </a:xfrm>
            <a:prstGeom prst="rect">
              <a:avLst/>
            </a:prstGeom>
          </p:spPr>
          <p:txBody>
            <a:bodyPr wrap="none" lIns="0" tIns="67232" rIns="0" bIns="6723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Development</a:t>
              </a:r>
            </a:p>
          </p:txBody>
        </p:sp>
      </p:grpSp>
      <p:grpSp>
        <p:nvGrpSpPr>
          <p:cNvPr id="18" name="Group 17"/>
          <p:cNvGrpSpPr/>
          <p:nvPr/>
        </p:nvGrpSpPr>
        <p:grpSpPr>
          <a:xfrm>
            <a:off x="4470580" y="1610520"/>
            <a:ext cx="4471444" cy="537855"/>
            <a:chOff x="6080297" y="3634418"/>
            <a:chExt cx="6081475" cy="731520"/>
          </a:xfrm>
        </p:grpSpPr>
        <p:cxnSp>
          <p:nvCxnSpPr>
            <p:cNvPr id="30" name="Straight Connector 29"/>
            <p:cNvCxnSpPr>
              <a:stCxn id="120" idx="3"/>
            </p:cNvCxnSpPr>
            <p:nvPr/>
          </p:nvCxnSpPr>
          <p:spPr>
            <a:xfrm>
              <a:off x="9240741" y="4000178"/>
              <a:ext cx="2921031"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0401416" y="3649381"/>
              <a:ext cx="599554" cy="350797"/>
            </a:xfrm>
            <a:prstGeom prst="rect">
              <a:avLst/>
            </a:prstGeom>
          </p:spPr>
          <p:txBody>
            <a:bodyPr wrap="none" lIns="0" tIns="67232" rIns="0" bIns="67232" anchor="b" anchorCtr="0">
              <a:spAutoFit/>
            </a:bodyPr>
            <a:lstStyle>
              <a:defPPr>
                <a:defRPr lang="en-US"/>
              </a:defPPr>
              <a:lvl1pPr algn="ctr" defTabSz="914049">
                <a:lnSpc>
                  <a:spcPct val="90000"/>
                </a:lnSpc>
                <a:defRPr sz="1200" b="0" kern="0">
                  <a:gradFill>
                    <a:gsLst>
                      <a:gs pos="46429">
                        <a:schemeClr val="tx1"/>
                      </a:gs>
                      <a:gs pos="74000">
                        <a:schemeClr val="tx1"/>
                      </a:gs>
                    </a:gsLst>
                    <a:lin ang="5400000" scaled="1"/>
                  </a:gradFill>
                  <a:cs typeface="Segoe UI Semilight" panose="020B0402040204020203" pitchFamily="34" charset="0"/>
                </a:defRPr>
              </a:lvl1pPr>
            </a:lstStyle>
            <a:p>
              <a:pPr defTabSz="685537"/>
              <a:r>
                <a:rPr lang="en-GB" sz="882" dirty="0"/>
                <a:t>Ongoing</a:t>
              </a:r>
            </a:p>
          </p:txBody>
        </p:sp>
        <p:cxnSp>
          <p:nvCxnSpPr>
            <p:cNvPr id="138" name="Straight Connector 137"/>
            <p:cNvCxnSpPr/>
            <p:nvPr/>
          </p:nvCxnSpPr>
          <p:spPr>
            <a:xfrm>
              <a:off x="6751997" y="4000178"/>
              <a:ext cx="415298" cy="0"/>
            </a:xfrm>
            <a:prstGeom prst="line">
              <a:avLst/>
            </a:prstGeom>
            <a:ln w="12700" cap="sq">
              <a:solidFill>
                <a:schemeClr val="tx2"/>
              </a:solidFill>
              <a:miter lim="800000"/>
              <a:headEnd type="none" w="med" len="med"/>
              <a:tailEnd type="none" w="lg" len="sm"/>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6080297" y="3649381"/>
              <a:ext cx="976727" cy="350797"/>
            </a:xfrm>
            <a:prstGeom prst="rect">
              <a:avLst/>
            </a:prstGeom>
          </p:spPr>
          <p:txBody>
            <a:bodyPr wrap="none" lIns="0" tIns="67232" rIns="0" bIns="6723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685537"/>
              <a:r>
                <a:rPr lang="en-GB" sz="882" b="0" dirty="0">
                  <a:latin typeface="+mn-lt"/>
                </a:rPr>
                <a:t>Public Preview</a:t>
              </a:r>
            </a:p>
          </p:txBody>
        </p:sp>
        <p:sp>
          <p:nvSpPr>
            <p:cNvPr id="143" name="TextBox 142"/>
            <p:cNvSpPr txBox="1"/>
            <p:nvPr/>
          </p:nvSpPr>
          <p:spPr>
            <a:xfrm>
              <a:off x="10245535" y="4000177"/>
              <a:ext cx="911323" cy="350797"/>
            </a:xfrm>
            <a:prstGeom prst="rect">
              <a:avLst/>
            </a:prstGeom>
          </p:spPr>
          <p:txBody>
            <a:bodyPr wrap="none" lIns="0" tIns="67232" rIns="0" bIns="67232">
              <a:spAutoFit/>
            </a:bodyPr>
            <a:lstStyle>
              <a:defPPr>
                <a:defRPr lang="en-US"/>
              </a:defPPr>
              <a:lvl1pPr algn="ctr" defTabSz="914049">
                <a:lnSpc>
                  <a:spcPct val="90000"/>
                </a:lnSpc>
                <a:defRPr sz="1200" b="0" kern="0">
                  <a:gradFill>
                    <a:gsLst>
                      <a:gs pos="46429">
                        <a:schemeClr val="tx1"/>
                      </a:gs>
                      <a:gs pos="74000">
                        <a:schemeClr val="tx1"/>
                      </a:gs>
                    </a:gsLst>
                    <a:lin ang="5400000" scaled="1"/>
                  </a:gradFill>
                  <a:cs typeface="Segoe UI Semilight" panose="020B0402040204020203" pitchFamily="34" charset="0"/>
                </a:defRPr>
              </a:lvl1pPr>
            </a:lstStyle>
            <a:p>
              <a:pPr defTabSz="685537"/>
              <a:r>
                <a:rPr lang="en-GB" sz="882" dirty="0"/>
                <a:t>Development</a:t>
              </a:r>
            </a:p>
          </p:txBody>
        </p:sp>
        <p:sp>
          <p:nvSpPr>
            <p:cNvPr id="150" name="Oval 149"/>
            <p:cNvSpPr/>
            <p:nvPr/>
          </p:nvSpPr>
          <p:spPr bwMode="auto">
            <a:xfrm>
              <a:off x="6627123" y="3937741"/>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20" name="Rectangle 119"/>
            <p:cNvSpPr/>
            <p:nvPr/>
          </p:nvSpPr>
          <p:spPr>
            <a:xfrm>
              <a:off x="7229061" y="3634418"/>
              <a:ext cx="201168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4464" tIns="107571" rIns="67232" bIns="107571" rtlCol="0" anchor="ctr" anchorCtr="0"/>
            <a:lstStyle/>
            <a:p>
              <a:pPr defTabSz="672032">
                <a:lnSpc>
                  <a:spcPct val="90000"/>
                </a:lnSpc>
              </a:pPr>
              <a: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365 – Business edition</a:t>
              </a:r>
            </a:p>
          </p:txBody>
        </p:sp>
        <p:sp>
          <p:nvSpPr>
            <p:cNvPr id="149" name="Oval 148"/>
            <p:cNvSpPr/>
            <p:nvPr/>
          </p:nvSpPr>
          <p:spPr bwMode="auto">
            <a:xfrm>
              <a:off x="7165231" y="3937741"/>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grpSp>
      <p:sp>
        <p:nvSpPr>
          <p:cNvPr id="117" name="Rectangle 116"/>
          <p:cNvSpPr/>
          <p:nvPr/>
        </p:nvSpPr>
        <p:spPr>
          <a:xfrm>
            <a:off x="1" y="2181983"/>
            <a:ext cx="1546333" cy="5378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6159" rIns="336159" rtlCol="0" anchor="ctr"/>
          <a:lstStyle/>
          <a:p>
            <a:pPr defTabSz="672032">
              <a:lnSpc>
                <a:spcPct val="90000"/>
              </a:lnSpc>
            </a:pPr>
            <a: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GP</a:t>
            </a:r>
          </a:p>
        </p:txBody>
      </p:sp>
      <p:sp>
        <p:nvSpPr>
          <p:cNvPr id="118" name="Rectangle 117"/>
          <p:cNvSpPr/>
          <p:nvPr/>
        </p:nvSpPr>
        <p:spPr>
          <a:xfrm>
            <a:off x="1" y="3324910"/>
            <a:ext cx="1546333" cy="5378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6159" rIns="336159" rtlCol="0" anchor="ctr"/>
          <a:lstStyle/>
          <a:p>
            <a:pPr defTabSz="672032">
              <a:lnSpc>
                <a:spcPct val="90000"/>
              </a:lnSpc>
            </a:pPr>
            <a: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NAV</a:t>
            </a:r>
          </a:p>
        </p:txBody>
      </p:sp>
      <p:sp>
        <p:nvSpPr>
          <p:cNvPr id="119" name="Rectangle 118"/>
          <p:cNvSpPr/>
          <p:nvPr/>
        </p:nvSpPr>
        <p:spPr>
          <a:xfrm>
            <a:off x="1" y="2753445"/>
            <a:ext cx="1546333" cy="5378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6159" rIns="336159" rtlCol="0" anchor="ctr"/>
          <a:lstStyle/>
          <a:p>
            <a:pPr defTabSz="672032">
              <a:lnSpc>
                <a:spcPct val="90000"/>
              </a:lnSpc>
            </a:pPr>
            <a: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SL</a:t>
            </a:r>
          </a:p>
        </p:txBody>
      </p:sp>
      <p:sp>
        <p:nvSpPr>
          <p:cNvPr id="124" name="Rectangle 123"/>
          <p:cNvSpPr/>
          <p:nvPr/>
        </p:nvSpPr>
        <p:spPr>
          <a:xfrm>
            <a:off x="1" y="1610520"/>
            <a:ext cx="1546333" cy="5378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6159" rIns="336159" rtlCol="0" anchor="ctr"/>
          <a:lstStyle/>
          <a:p>
            <a:pPr defTabSz="672032">
              <a:lnSpc>
                <a:spcPct val="90000"/>
              </a:lnSpc>
            </a:pPr>
            <a: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“Project </a:t>
            </a:r>
            <a:b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br>
            <a:r>
              <a:rPr lang="en-GB" sz="1029" b="1" kern="0" dirty="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Madeira”</a:t>
            </a:r>
          </a:p>
        </p:txBody>
      </p:sp>
      <p:sp>
        <p:nvSpPr>
          <p:cNvPr id="96" name="Oval 95"/>
          <p:cNvSpPr/>
          <p:nvPr/>
        </p:nvSpPr>
        <p:spPr bwMode="auto">
          <a:xfrm>
            <a:off x="6557209" y="2417303"/>
            <a:ext cx="91814" cy="9181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99" name="Oval 98"/>
          <p:cNvSpPr/>
          <p:nvPr/>
        </p:nvSpPr>
        <p:spPr bwMode="auto">
          <a:xfrm>
            <a:off x="6557208" y="2972280"/>
            <a:ext cx="91814" cy="9181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
        <p:nvSpPr>
          <p:cNvPr id="101" name="Oval 100"/>
          <p:cNvSpPr/>
          <p:nvPr/>
        </p:nvSpPr>
        <p:spPr bwMode="auto">
          <a:xfrm>
            <a:off x="6561762" y="3544993"/>
            <a:ext cx="91814" cy="9181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298" tIns="45649" rIns="91298" bIns="45649" numCol="1" rtlCol="0" anchor="ctr" anchorCtr="0" compatLnSpc="1">
            <a:prstTxWarp prst="textNoShape">
              <a:avLst/>
            </a:prstTxWarp>
          </a:bodyPr>
          <a:lstStyle/>
          <a:p>
            <a:pPr algn="ctr" defTabSz="684381" fontAlgn="base">
              <a:lnSpc>
                <a:spcPct val="90000"/>
              </a:lnSpc>
              <a:spcBef>
                <a:spcPct val="0"/>
              </a:spcBef>
              <a:spcAft>
                <a:spcPct val="0"/>
              </a:spcAft>
            </a:pPr>
            <a:endParaRPr lang="en-US" sz="1697" kern="0" dirty="0">
              <a:solidFill>
                <a:srgbClr val="FFFFFF"/>
              </a:solidFill>
              <a:latin typeface="Segoe UI Light"/>
            </a:endParaRPr>
          </a:p>
        </p:txBody>
      </p:sp>
    </p:spTree>
    <p:extLst>
      <p:ext uri="{BB962C8B-B14F-4D97-AF65-F5344CB8AC3E}">
        <p14:creationId xmlns:p14="http://schemas.microsoft.com/office/powerpoint/2010/main" val="3184159380"/>
      </p:ext>
    </p:extLst>
  </p:cSld>
  <p:clrMapOvr>
    <a:masterClrMapping/>
  </p:clrMapOvr>
  <p:transition spd="med">
    <p:pull dir="u"/>
  </p:transition>
</p:sld>
</file>

<file path=ppt/theme/theme1.xml><?xml version="1.0" encoding="utf-8"?>
<a:theme xmlns:a="http://schemas.openxmlformats.org/drawingml/2006/main" name="8_Office Theme">
  <a:themeElements>
    <a:clrScheme name="MS APC 2016">
      <a:dk1>
        <a:srgbClr val="262626"/>
      </a:dk1>
      <a:lt1>
        <a:srgbClr val="FFFFFF"/>
      </a:lt1>
      <a:dk2>
        <a:srgbClr val="262626"/>
      </a:dk2>
      <a:lt2>
        <a:srgbClr val="FFFFFF"/>
      </a:lt2>
      <a:accent1>
        <a:srgbClr val="00B294"/>
      </a:accent1>
      <a:accent2>
        <a:srgbClr val="5C2D91"/>
      </a:accent2>
      <a:accent3>
        <a:srgbClr val="00BCF2"/>
      </a:accent3>
      <a:accent4>
        <a:srgbClr val="BAD80A"/>
      </a:accent4>
      <a:accent5>
        <a:srgbClr val="E3008C"/>
      </a:accent5>
      <a:accent6>
        <a:srgbClr val="A5A5A5"/>
      </a:accent6>
      <a:hlink>
        <a:srgbClr val="00B294"/>
      </a:hlink>
      <a:folHlink>
        <a:srgbClr val="00887E"/>
      </a:folHlink>
    </a:clrScheme>
    <a:fontScheme name="MS">
      <a:majorFont>
        <a:latin typeface="Segoe UI Light"/>
        <a:ea typeface=""/>
        <a:cs typeface=""/>
      </a:majorFont>
      <a:minorFont>
        <a:latin typeface="Segoe U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Office Theme">
  <a:themeElements>
    <a:clrScheme name="MS APC 2016">
      <a:dk1>
        <a:srgbClr val="262626"/>
      </a:dk1>
      <a:lt1>
        <a:srgbClr val="FFFFFF"/>
      </a:lt1>
      <a:dk2>
        <a:srgbClr val="262626"/>
      </a:dk2>
      <a:lt2>
        <a:srgbClr val="FFFFFF"/>
      </a:lt2>
      <a:accent1>
        <a:srgbClr val="00B294"/>
      </a:accent1>
      <a:accent2>
        <a:srgbClr val="5C2D91"/>
      </a:accent2>
      <a:accent3>
        <a:srgbClr val="00BCF2"/>
      </a:accent3>
      <a:accent4>
        <a:srgbClr val="BAD80A"/>
      </a:accent4>
      <a:accent5>
        <a:srgbClr val="E3008C"/>
      </a:accent5>
      <a:accent6>
        <a:srgbClr val="A5A5A5"/>
      </a:accent6>
      <a:hlink>
        <a:srgbClr val="00B294"/>
      </a:hlink>
      <a:folHlink>
        <a:srgbClr val="00887E"/>
      </a:folHlink>
    </a:clrScheme>
    <a:fontScheme name="MS">
      <a:majorFont>
        <a:latin typeface="Segoe UI Light"/>
        <a:ea typeface=""/>
        <a:cs typeface=""/>
      </a:majorFont>
      <a:minorFont>
        <a:latin typeface="Segoe U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APC2014">
      <a:dk1>
        <a:srgbClr val="262626"/>
      </a:dk1>
      <a:lt1>
        <a:srgbClr val="FFFFFF"/>
      </a:lt1>
      <a:dk2>
        <a:srgbClr val="0F243E"/>
      </a:dk2>
      <a:lt2>
        <a:srgbClr val="FFFFFF"/>
      </a:lt2>
      <a:accent1>
        <a:srgbClr val="40C8F4"/>
      </a:accent1>
      <a:accent2>
        <a:srgbClr val="662D91"/>
      </a:accent2>
      <a:accent3>
        <a:srgbClr val="004185"/>
      </a:accent3>
      <a:accent4>
        <a:srgbClr val="0072BC"/>
      </a:accent4>
      <a:accent5>
        <a:srgbClr val="A5A5A5"/>
      </a:accent5>
      <a:accent6>
        <a:srgbClr val="C9C9C9"/>
      </a:accent6>
      <a:hlink>
        <a:srgbClr val="00887E"/>
      </a:hlink>
      <a:folHlink>
        <a:srgbClr val="00887E"/>
      </a:folHlink>
    </a:clrScheme>
    <a:fontScheme name="MS">
      <a:majorFont>
        <a:latin typeface="Segoe UI Light"/>
        <a:ea typeface=""/>
        <a:cs typeface=""/>
      </a:majorFont>
      <a:minorFont>
        <a:latin typeface="Segoe U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6-50001_WPC 2016 Breakout Template">
  <a:themeElements>
    <a:clrScheme name="WPC 2016 colors">
      <a:dk1>
        <a:srgbClr val="505050"/>
      </a:dk1>
      <a:lt1>
        <a:srgbClr val="FFFFFF"/>
      </a:lt1>
      <a:dk2>
        <a:srgbClr val="5C2D91"/>
      </a:dk2>
      <a:lt2>
        <a:srgbClr val="EAEAEA"/>
      </a:lt2>
      <a:accent1>
        <a:srgbClr val="5C2D91"/>
      </a:accent1>
      <a:accent2>
        <a:srgbClr val="0078D7"/>
      </a:accent2>
      <a:accent3>
        <a:srgbClr val="002050"/>
      </a:accent3>
      <a:accent4>
        <a:srgbClr val="32145A"/>
      </a:accent4>
      <a:accent5>
        <a:srgbClr val="B4009E"/>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WPC_2016_Session_16x9_Template.potx" id="{085148F9-3FB5-45CD-9508-2D9F57AE2938}" vid="{2AB61A27-A5F8-4D15-B4C3-BC1FC60C2EA2}"/>
    </a:ext>
  </a:extLst>
</a:theme>
</file>

<file path=ppt/theme/theme5.xml><?xml version="1.0" encoding="utf-8"?>
<a:theme xmlns:a="http://schemas.openxmlformats.org/drawingml/2006/main" name="1_6-50001_WPC 2016 Breakout Template">
  <a:themeElements>
    <a:clrScheme name="WPC 2016 colors">
      <a:dk1>
        <a:srgbClr val="505050"/>
      </a:dk1>
      <a:lt1>
        <a:srgbClr val="FFFFFF"/>
      </a:lt1>
      <a:dk2>
        <a:srgbClr val="5C2D91"/>
      </a:dk2>
      <a:lt2>
        <a:srgbClr val="EAEAEA"/>
      </a:lt2>
      <a:accent1>
        <a:srgbClr val="5C2D91"/>
      </a:accent1>
      <a:accent2>
        <a:srgbClr val="0078D7"/>
      </a:accent2>
      <a:accent3>
        <a:srgbClr val="002050"/>
      </a:accent3>
      <a:accent4>
        <a:srgbClr val="32145A"/>
      </a:accent4>
      <a:accent5>
        <a:srgbClr val="B4009E"/>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WPC_2016_Session_16x9_Template" id="{750A99CB-C201-4AC0-83E3-D27190A82074}" vid="{ACAB9C74-80B6-439E-ADE9-F57FD616B89F}"/>
    </a:ext>
  </a:extLst>
</a:theme>
</file>

<file path=ppt/theme/theme6.xml><?xml version="1.0" encoding="utf-8"?>
<a:theme xmlns:a="http://schemas.openxmlformats.org/drawingml/2006/main" name="5-50016_MGXFY17_Breakout_Template">
  <a:themeElements>
    <a:clrScheme name="MGX">
      <a:dk1>
        <a:srgbClr val="505050"/>
      </a:dk1>
      <a:lt1>
        <a:srgbClr val="FFFFFF"/>
      </a:lt1>
      <a:dk2>
        <a:srgbClr val="00188F"/>
      </a:dk2>
      <a:lt2>
        <a:srgbClr val="EAEAEA"/>
      </a:lt2>
      <a:accent1>
        <a:srgbClr val="00188F"/>
      </a:accent1>
      <a:accent2>
        <a:srgbClr val="0078D7"/>
      </a:accent2>
      <a:accent3>
        <a:srgbClr val="002050"/>
      </a:accent3>
      <a:accent4>
        <a:srgbClr val="505050"/>
      </a:accent4>
      <a:accent5>
        <a:srgbClr val="FFB900"/>
      </a:accent5>
      <a:accent6>
        <a:srgbClr val="BAD80A"/>
      </a:accent6>
      <a:hlink>
        <a:srgbClr val="00188F"/>
      </a:hlink>
      <a:folHlink>
        <a:srgbClr val="00188F"/>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GXFY17_Template" id="{BD2D8CFC-7989-428E-B740-59FDA3A1BDF5}" vid="{80CF3971-1F83-49B1-A66E-E811168BA92D}"/>
    </a:ext>
  </a:extLst>
</a:theme>
</file>

<file path=ppt/theme/theme7.xml><?xml version="1.0" encoding="utf-8"?>
<a:theme xmlns:a="http://schemas.openxmlformats.org/drawingml/2006/main" name="WHITE TEMPLATE">
  <a:themeElements>
    <a:clrScheme name="Dynamics365">
      <a:dk1>
        <a:srgbClr val="505050"/>
      </a:dk1>
      <a:lt1>
        <a:srgbClr val="FFFFFF"/>
      </a:lt1>
      <a:dk2>
        <a:srgbClr val="001E4E"/>
      </a:dk2>
      <a:lt2>
        <a:srgbClr val="3892D9"/>
      </a:lt2>
      <a:accent1>
        <a:srgbClr val="001C44"/>
      </a:accent1>
      <a:accent2>
        <a:srgbClr val="3892DA"/>
      </a:accent2>
      <a:accent3>
        <a:srgbClr val="00B6C2"/>
      </a:accent3>
      <a:accent4>
        <a:srgbClr val="4F5B6B"/>
      </a:accent4>
      <a:accent5>
        <a:srgbClr val="384351"/>
      </a:accent5>
      <a:accent6>
        <a:srgbClr val="1B212A"/>
      </a:accent6>
      <a:hlink>
        <a:srgbClr val="3893DB"/>
      </a:hlink>
      <a:folHlink>
        <a:srgbClr val="3893DB"/>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Dynamics365_template_16-9_DARK_BLUE_2017" id="{8FB303E4-D316-EC41-9A70-82CB8DE19F07}" vid="{199F96B1-A9C6-C248-867E-D36ABDDB8BCF}"/>
    </a:ext>
  </a:extLst>
</a:theme>
</file>

<file path=ppt/theme/theme8.xml><?xml version="1.0" encoding="utf-8"?>
<a:theme xmlns:a="http://schemas.openxmlformats.org/drawingml/2006/main" name="2_WHITE TEMPLATE">
  <a:themeElements>
    <a:clrScheme name="Custom 10">
      <a:dk1>
        <a:srgbClr val="505050"/>
      </a:dk1>
      <a:lt1>
        <a:srgbClr val="FFFFFF"/>
      </a:lt1>
      <a:dk2>
        <a:srgbClr val="002050"/>
      </a:dk2>
      <a:lt2>
        <a:srgbClr val="9BD2FF"/>
      </a:lt2>
      <a:accent1>
        <a:srgbClr val="002050"/>
      </a:accent1>
      <a:accent2>
        <a:srgbClr val="0078D7"/>
      </a:accent2>
      <a:accent3>
        <a:srgbClr val="D83B01"/>
      </a:accent3>
      <a:accent4>
        <a:srgbClr val="107C10"/>
      </a:accent4>
      <a:accent5>
        <a:srgbClr val="B4009E"/>
      </a:accent5>
      <a:accent6>
        <a:srgbClr val="5C2D91"/>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oduct_Brand_template_16-9_Business_DARK_BLUE_1.potx" id="{0F2C6A5A-CB9F-44E8-92D9-A9A1E28D15E7}" vid="{A4D9B076-5107-4411-861E-DAA166B5186B}"/>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81E09DEA56C4541A4F3AC2B3C6808C5" ma:contentTypeVersion="" ma:contentTypeDescription="Create a new document." ma:contentTypeScope="" ma:versionID="955c7059f92eb683e0fc7a06a33cde56">
  <xsd:schema xmlns:xsd="http://www.w3.org/2001/XMLSchema" xmlns:xs="http://www.w3.org/2001/XMLSchema" xmlns:p="http://schemas.microsoft.com/office/2006/metadata/properties" xmlns:ns2="b1e5ac1d-4935-4563-88e3-0531ffbb6437" targetNamespace="http://schemas.microsoft.com/office/2006/metadata/properties" ma:root="true" ma:fieldsID="b96553758f5ab2907713f90526606e5d" ns2:_="">
    <xsd:import namespace="b1e5ac1d-4935-4563-88e3-0531ffbb6437"/>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e5ac1d-4935-4563-88e3-0531ffbb643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b1e5ac1d-4935-4563-88e3-0531ffbb643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6467EFC5-287F-4A0C-990C-EC859AE553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e5ac1d-4935-4563-88e3-0531ffbb64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WPC2014_External_Template</Template>
  <TotalTime>9790</TotalTime>
  <Words>285</Words>
  <Application>Microsoft Office PowerPoint</Application>
  <PresentationFormat>On-screen Show (16:9)</PresentationFormat>
  <Paragraphs>67</Paragraphs>
  <Slides>4</Slides>
  <Notes>2</Notes>
  <HiddenSlides>0</HiddenSlides>
  <MMClips>0</MMClips>
  <ScaleCrop>false</ScaleCrop>
  <HeadingPairs>
    <vt:vector size="6" baseType="variant">
      <vt:variant>
        <vt:lpstr>Fonts Used</vt:lpstr>
      </vt:variant>
      <vt:variant>
        <vt:i4>8</vt:i4>
      </vt:variant>
      <vt:variant>
        <vt:lpstr>Theme</vt:lpstr>
      </vt:variant>
      <vt:variant>
        <vt:i4>8</vt:i4>
      </vt:variant>
      <vt:variant>
        <vt:lpstr>Slide Titles</vt:lpstr>
      </vt:variant>
      <vt:variant>
        <vt:i4>4</vt:i4>
      </vt:variant>
    </vt:vector>
  </HeadingPairs>
  <TitlesOfParts>
    <vt:vector size="20" baseType="lpstr">
      <vt:lpstr>Arial</vt:lpstr>
      <vt:lpstr>Calibri</vt:lpstr>
      <vt:lpstr>Consolas</vt:lpstr>
      <vt:lpstr>Segoe UI</vt:lpstr>
      <vt:lpstr>Segoe UI Light</vt:lpstr>
      <vt:lpstr>Segoe UI Semibold</vt:lpstr>
      <vt:lpstr>Segoe UI Semilight</vt:lpstr>
      <vt:lpstr>Wingdings</vt:lpstr>
      <vt:lpstr>8_Office Theme</vt:lpstr>
      <vt:lpstr>10_Office Theme</vt:lpstr>
      <vt:lpstr>1_Custom Design</vt:lpstr>
      <vt:lpstr>6-50001_WPC 2016 Breakout Template</vt:lpstr>
      <vt:lpstr>1_6-50001_WPC 2016 Breakout Template</vt:lpstr>
      <vt:lpstr>5-50016_MGXFY17_Breakout_Template</vt:lpstr>
      <vt:lpstr>WHITE TEMPLATE</vt:lpstr>
      <vt:lpstr>2_WHITE TEMPLATE</vt:lpstr>
      <vt:lpstr>Dynamics 365 – Business edition and the Cloud Solution Provider Program</vt:lpstr>
      <vt:lpstr>PowerPoint Presentation</vt:lpstr>
      <vt:lpstr>PowerPoint Presentation</vt:lpstr>
      <vt:lpstr>SMB release roadmap</vt:lpstr>
    </vt:vector>
  </TitlesOfParts>
  <Manager>&lt;Speech writer name goes here&gt;</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Worldwide Partner Conference 2014</dc:subject>
  <dc:creator>Richael Best (Touch Worldwide Ltd)</dc:creator>
  <cp:keywords>Worldwide Partner Conference 2014</cp:keywords>
  <dc:description>Template: Mitchell Derrey, Silver Fox Productions
Formatting: 
Event Dates: July 13-17, 2014
Event Location: Washington D.C.
Audience Type: External</dc:description>
  <cp:lastModifiedBy>Caterina Honores Lyng</cp:lastModifiedBy>
  <cp:revision>190</cp:revision>
  <dcterms:created xsi:type="dcterms:W3CDTF">2014-02-06T22:19:44Z</dcterms:created>
  <dcterms:modified xsi:type="dcterms:W3CDTF">2019-02-14T15:20:24Z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0x010100A81E09DEA56C4541A4F3AC2B3C6808C5</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y fmtid="{D5CDD505-2E9C-101B-9397-08002B2CF9AE}" pid="10" name="IsMyDocuments">
    <vt:bool>true</vt:bool>
  </property>
</Properties>
</file>